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112" r:id="rId1"/>
  </p:sldMasterIdLst>
  <p:notesMasterIdLst>
    <p:notesMasterId r:id="rId3"/>
  </p:notesMasterIdLst>
  <p:handoutMasterIdLst>
    <p:handoutMasterId r:id="rId4"/>
  </p:handoutMasterIdLst>
  <p:sldIdLst>
    <p:sldId id="322" r:id="rId2"/>
  </p:sldIdLst>
  <p:sldSz cx="12801600" cy="9601200" type="A3"/>
  <p:notesSz cx="10234613" cy="14663738"/>
  <p:custShowLst>
    <p:custShow name="配布資料" id="0">
      <p:sldLst/>
    </p:custShow>
  </p:custShow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33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639763" indent="-182563" algn="l" rtl="0" eaLnBrk="0" fontAlgn="base" hangingPunct="0">
      <a:spcBef>
        <a:spcPct val="0"/>
      </a:spcBef>
      <a:spcAft>
        <a:spcPct val="0"/>
      </a:spcAft>
      <a:defRPr kumimoji="1" sz="33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279525" indent="-365125" algn="l" rtl="0" eaLnBrk="0" fontAlgn="base" hangingPunct="0">
      <a:spcBef>
        <a:spcPct val="0"/>
      </a:spcBef>
      <a:spcAft>
        <a:spcPct val="0"/>
      </a:spcAft>
      <a:defRPr kumimoji="1" sz="33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919288" indent="-547688" algn="l" rtl="0" eaLnBrk="0" fontAlgn="base" hangingPunct="0">
      <a:spcBef>
        <a:spcPct val="0"/>
      </a:spcBef>
      <a:spcAft>
        <a:spcPct val="0"/>
      </a:spcAft>
      <a:defRPr kumimoji="1" sz="33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559050" indent="-730250" algn="l" rtl="0" eaLnBrk="0" fontAlgn="base" hangingPunct="0">
      <a:spcBef>
        <a:spcPct val="0"/>
      </a:spcBef>
      <a:spcAft>
        <a:spcPct val="0"/>
      </a:spcAft>
      <a:defRPr kumimoji="1" sz="33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33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33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33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33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5EA"/>
    <a:srgbClr val="000000"/>
    <a:srgbClr val="FF99CC"/>
    <a:srgbClr val="86E4EE"/>
    <a:srgbClr val="D9F5FF"/>
    <a:srgbClr val="FFD653"/>
    <a:srgbClr val="FDFECE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9" autoAdjust="0"/>
    <p:restoredTop sz="94660"/>
  </p:normalViewPr>
  <p:slideViewPr>
    <p:cSldViewPr>
      <p:cViewPr varScale="1">
        <p:scale>
          <a:sx n="59" d="100"/>
          <a:sy n="59" d="100"/>
        </p:scale>
        <p:origin x="1099" y="5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23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12041FF3-8EB3-100E-1FBA-110AB05DB5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733425"/>
          </a:xfrm>
          <a:prstGeom prst="rect">
            <a:avLst/>
          </a:prstGeom>
        </p:spPr>
        <p:txBody>
          <a:bodyPr vert="horz" lIns="142245" tIns="71123" rIns="142245" bIns="71123" rtlCol="0"/>
          <a:lstStyle>
            <a:lvl1pPr algn="l" eaLnBrk="1" hangingPunct="1">
              <a:defRPr sz="19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54C008BC-2CDB-D4D4-4A88-DE919D5DC7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797550" y="0"/>
            <a:ext cx="4435475" cy="733425"/>
          </a:xfrm>
          <a:prstGeom prst="rect">
            <a:avLst/>
          </a:prstGeom>
        </p:spPr>
        <p:txBody>
          <a:bodyPr vert="horz" wrap="square" lIns="142245" tIns="71123" rIns="142245" bIns="711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900"/>
            </a:lvl1pPr>
          </a:lstStyle>
          <a:p>
            <a:pPr>
              <a:defRPr/>
            </a:pPr>
            <a:fld id="{19277797-7C7C-4D3B-B61F-6D66C521BA88}" type="datetime1">
              <a:rPr lang="ja-JP" altLang="en-US"/>
              <a:pPr>
                <a:defRPr/>
              </a:pPr>
              <a:t>2022/5/21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98A9676D-2E00-0CDC-9841-8C574338B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3928725"/>
            <a:ext cx="4435475" cy="731838"/>
          </a:xfrm>
          <a:prstGeom prst="rect">
            <a:avLst/>
          </a:prstGeom>
        </p:spPr>
        <p:txBody>
          <a:bodyPr vert="horz" lIns="142245" tIns="71123" rIns="142245" bIns="71123" rtlCol="0" anchor="b"/>
          <a:lstStyle>
            <a:lvl1pPr algn="l" eaLnBrk="1" hangingPunct="1">
              <a:defRPr sz="19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B9763060-4181-0097-EE57-78B1F0F08C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797550" y="13928725"/>
            <a:ext cx="4435475" cy="731838"/>
          </a:xfrm>
          <a:prstGeom prst="rect">
            <a:avLst/>
          </a:prstGeom>
        </p:spPr>
        <p:txBody>
          <a:bodyPr vert="horz" wrap="square" lIns="142245" tIns="71123" rIns="142245" bIns="711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900" smtClean="0"/>
            </a:lvl1pPr>
          </a:lstStyle>
          <a:p>
            <a:pPr>
              <a:defRPr/>
            </a:pPr>
            <a:fld id="{A25629A8-BC7E-403D-8C24-E74A57B760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4F50114-93AE-1043-652C-7E348B3F4F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733425"/>
          </a:xfrm>
          <a:prstGeom prst="rect">
            <a:avLst/>
          </a:prstGeom>
          <a:noFill/>
          <a:ln>
            <a:noFill/>
          </a:ln>
        </p:spPr>
        <p:txBody>
          <a:bodyPr vert="horz" wrap="square" lIns="142245" tIns="71123" rIns="142245" bIns="7112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9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DD52879A-FD8B-1F68-EE42-D80EAB80CB8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799138" y="0"/>
            <a:ext cx="4435475" cy="733425"/>
          </a:xfrm>
          <a:prstGeom prst="rect">
            <a:avLst/>
          </a:prstGeom>
          <a:noFill/>
          <a:ln>
            <a:noFill/>
          </a:ln>
        </p:spPr>
        <p:txBody>
          <a:bodyPr vert="horz" wrap="square" lIns="142245" tIns="71123" rIns="142245" bIns="711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900"/>
            </a:lvl1pPr>
          </a:lstStyle>
          <a:p>
            <a:pPr>
              <a:defRPr/>
            </a:pPr>
            <a:fld id="{6B0EB8C5-E086-4504-B95E-4208E88BBDA9}" type="datetime1">
              <a:rPr lang="ja-JP" altLang="en-US"/>
              <a:pPr>
                <a:defRPr/>
              </a:pPr>
              <a:t>2022/5/21</a:t>
            </a:fld>
            <a:endParaRPr lang="en-US" altLang="ja-JP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7E38EA6-90BF-2939-AC49-FF3C8EB3E6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50975" y="1098550"/>
            <a:ext cx="7332663" cy="5499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93833BAD-78E6-018E-D2E5-A8148C513D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5250" y="6965950"/>
            <a:ext cx="7504113" cy="6597650"/>
          </a:xfrm>
          <a:prstGeom prst="rect">
            <a:avLst/>
          </a:prstGeom>
          <a:noFill/>
          <a:ln>
            <a:noFill/>
          </a:ln>
        </p:spPr>
        <p:txBody>
          <a:bodyPr vert="horz" wrap="square" lIns="142245" tIns="71123" rIns="142245" bIns="711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</a:t>
            </a:r>
            <a:r>
              <a:rPr lang="en-US" altLang="ja-JP" noProof="0"/>
              <a:t> </a:t>
            </a:r>
            <a:r>
              <a:rPr lang="ja-JP" altLang="en-US" noProof="0"/>
              <a:t>テキストの書式設定</a:t>
            </a:r>
            <a:endParaRPr lang="en-US" altLang="ja-JP" noProof="0"/>
          </a:p>
          <a:p>
            <a:pPr lvl="1"/>
            <a:r>
              <a:rPr lang="ja-JP" altLang="en-US" noProof="0"/>
              <a:t>第</a:t>
            </a:r>
            <a:r>
              <a:rPr lang="en-US" altLang="ja-JP" noProof="0"/>
              <a:t> 2 </a:t>
            </a:r>
            <a:r>
              <a:rPr lang="ja-JP" altLang="en-US" noProof="0"/>
              <a:t>レベル</a:t>
            </a:r>
            <a:endParaRPr lang="en-US" altLang="ja-JP" noProof="0"/>
          </a:p>
          <a:p>
            <a:pPr lvl="2"/>
            <a:r>
              <a:rPr lang="ja-JP" altLang="en-US" noProof="0"/>
              <a:t>第</a:t>
            </a:r>
            <a:r>
              <a:rPr lang="en-US" altLang="ja-JP" noProof="0"/>
              <a:t> 3 </a:t>
            </a:r>
            <a:r>
              <a:rPr lang="ja-JP" altLang="en-US" noProof="0"/>
              <a:t>レベル</a:t>
            </a:r>
            <a:endParaRPr lang="en-US" altLang="ja-JP" noProof="0"/>
          </a:p>
          <a:p>
            <a:pPr lvl="3"/>
            <a:r>
              <a:rPr lang="ja-JP" altLang="en-US" noProof="0"/>
              <a:t>第</a:t>
            </a:r>
            <a:r>
              <a:rPr lang="en-US" altLang="ja-JP" noProof="0"/>
              <a:t> 4 </a:t>
            </a:r>
            <a:r>
              <a:rPr lang="ja-JP" altLang="en-US" noProof="0"/>
              <a:t>レベル</a:t>
            </a:r>
            <a:endParaRPr lang="en-US" altLang="ja-JP" noProof="0"/>
          </a:p>
          <a:p>
            <a:pPr lvl="4"/>
            <a:r>
              <a:rPr lang="ja-JP" altLang="en-US" noProof="0"/>
              <a:t>第</a:t>
            </a:r>
            <a:r>
              <a:rPr lang="en-US" altLang="ja-JP" noProof="0"/>
              <a:t> 5 </a:t>
            </a:r>
            <a:r>
              <a:rPr lang="ja-JP" altLang="en-US" noProof="0"/>
              <a:t>レベル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6F0BC3B4-B969-9833-A2B9-210DBBD3D7A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3930313"/>
            <a:ext cx="4435475" cy="733425"/>
          </a:xfrm>
          <a:prstGeom prst="rect">
            <a:avLst/>
          </a:prstGeom>
          <a:noFill/>
          <a:ln>
            <a:noFill/>
          </a:ln>
        </p:spPr>
        <p:txBody>
          <a:bodyPr vert="horz" wrap="square" lIns="142245" tIns="71123" rIns="142245" bIns="7112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9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3F101424-4EE8-31B3-27FF-1080F4A626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9138" y="13930313"/>
            <a:ext cx="4435475" cy="733425"/>
          </a:xfrm>
          <a:prstGeom prst="rect">
            <a:avLst/>
          </a:prstGeom>
          <a:noFill/>
          <a:ln>
            <a:noFill/>
          </a:ln>
        </p:spPr>
        <p:txBody>
          <a:bodyPr vert="horz" wrap="square" lIns="142245" tIns="71123" rIns="142245" bIns="711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900" smtClean="0"/>
            </a:lvl1pPr>
          </a:lstStyle>
          <a:p>
            <a:pPr>
              <a:defRPr/>
            </a:pPr>
            <a:fld id="{BE251CF2-E076-4131-83C9-C687E4F8C4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39763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639763" algn="l" defTabSz="639763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Calibri" charset="0"/>
        <a:ea typeface="ＭＳ Ｐゴシック" charset="0"/>
        <a:cs typeface="+mn-cs"/>
      </a:defRPr>
    </a:lvl2pPr>
    <a:lvl3pPr marL="1279525" algn="l" defTabSz="639763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Calibri" charset="0"/>
        <a:ea typeface="ＭＳ Ｐゴシック" charset="0"/>
        <a:cs typeface="+mn-cs"/>
      </a:defRPr>
    </a:lvl3pPr>
    <a:lvl4pPr marL="1919288" algn="l" defTabSz="639763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Calibri" charset="0"/>
        <a:ea typeface="ＭＳ Ｐゴシック" charset="0"/>
        <a:cs typeface="+mn-cs"/>
      </a:defRPr>
    </a:lvl4pPr>
    <a:lvl5pPr marL="2559050" algn="l" defTabSz="639763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Calibri" charset="0"/>
        <a:ea typeface="ＭＳ Ｐゴシック" charset="0"/>
        <a:cs typeface="+mn-cs"/>
      </a:defRPr>
    </a:lvl5pPr>
    <a:lvl6pPr marL="3200400" algn="l" defTabSz="64008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64008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64008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64008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D8BEA31-A1F4-D6DB-B1E2-60E11FC4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4E024-8266-4BF6-8FE4-60A5862460BE}" type="datetime1">
              <a:rPr lang="ja-JP" altLang="en-US"/>
              <a:pPr>
                <a:defRPr/>
              </a:pPr>
              <a:t>2022/5/21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2A2F66F-41F3-24AC-A9EC-1FC311E7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(c) 2015 Kayoko Kurita                         The University of Tokyo </a:t>
            </a:r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18C6C09-2C1A-61E7-3828-69186E797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8BC7D21C-C8DA-470A-A784-4CC3A70E26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814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3CFFC17-D988-1EF1-8312-388FDFDEE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A5126-9CD6-448E-B063-B7B98A3AF6D6}" type="datetime1">
              <a:rPr lang="ja-JP" altLang="en-US"/>
              <a:pPr>
                <a:defRPr/>
              </a:pPr>
              <a:t>2022/5/21</a:t>
            </a:fld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876AD14-73A7-45D8-D3E1-569957830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(c) 2015 Kayoko Kurita                         The University of Tokyo </a:t>
            </a:r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BB8C41B-E7F2-279E-F572-DC30FFDF7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444BC-49FF-42F6-AAD9-D5D29A48F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811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A50F3A2-20B9-F581-C0D1-9C8551276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6B1B1-19F6-4310-A7D7-645E8BF9D62A}" type="datetime1">
              <a:rPr lang="ja-JP" altLang="en-US"/>
              <a:pPr>
                <a:defRPr/>
              </a:pPr>
              <a:t>2022/5/21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ABC04BF-5C38-B0C3-2C8E-83EB98E36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(c) 2015 Kayoko Kurita                         The University of Tokyo </a:t>
            </a:r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551BF96-B5B5-4C8B-A51D-E14E38533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D3B1-B68D-4F6C-A293-D2EA29A1AA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5842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AA7A201-7038-769C-E66A-CC1DEFFDF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0149E-88AD-4493-95A8-187DC2630E12}" type="datetime1">
              <a:rPr lang="ja-JP" altLang="en-US"/>
              <a:pPr>
                <a:defRPr/>
              </a:pPr>
              <a:t>2022/5/21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00E6B9C-3A87-CA53-26EC-2018928B3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(c) 2015 Kayoko Kurita                         The University of Tokyo </a:t>
            </a:r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A540BA3-EE21-1799-C29D-CCB0002CA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3ED8F-DF93-4411-B9D1-ED3511CBE9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741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99D0C95-90D6-A102-6512-34D233B95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B6765-9D12-4DC5-B598-914BFF407E0B}" type="datetime1">
              <a:rPr lang="ja-JP" altLang="en-US"/>
              <a:pPr>
                <a:defRPr/>
              </a:pPr>
              <a:t>2022/5/21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459616B-F9F9-5435-2C3D-7A9C7EAD1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(c) 2015 Kayoko Kurita                         The University of Tokyo </a:t>
            </a:r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605F2C8-7E91-509E-50F3-76F749536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F7F08-8617-4B99-8932-6C51464B9C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605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>
            <a:extLst>
              <a:ext uri="{FF2B5EF4-FFF2-40B4-BE49-F238E27FC236}">
                <a16:creationId xmlns:a16="http://schemas.microsoft.com/office/drawing/2014/main" id="{3A2EAFC9-729C-099D-4AC6-84CBD5F7264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65313" y="3719513"/>
            <a:ext cx="10742612" cy="4105275"/>
          </a:xfrm>
          <a:prstGeom prst="roundRect">
            <a:avLst>
              <a:gd name="adj" fmla="val 238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7970" tIns="63987" rIns="127970" bIns="63987" anchor="ctr"/>
          <a:lstStyle>
            <a:lvl1pPr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911225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3360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方法</a:t>
            </a:r>
            <a:r>
              <a:rPr lang="en-US" altLang="ja-JP" sz="3360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</a:p>
        </p:txBody>
      </p:sp>
      <p:sp>
        <p:nvSpPr>
          <p:cNvPr id="3" name="AutoShape 6">
            <a:extLst>
              <a:ext uri="{FF2B5EF4-FFF2-40B4-BE49-F238E27FC236}">
                <a16:creationId xmlns:a16="http://schemas.microsoft.com/office/drawing/2014/main" id="{8CC27D1A-3687-B25A-B3BA-E86BEE9BD6C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749925" y="7824788"/>
            <a:ext cx="6853238" cy="1512887"/>
          </a:xfrm>
          <a:prstGeom prst="roundRect">
            <a:avLst>
              <a:gd name="adj" fmla="val 3764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7970" tIns="63987" rIns="127970" bIns="63987" anchor="ctr"/>
          <a:lstStyle>
            <a:lvl1pPr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911225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3360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成果・評価</a:t>
            </a:r>
            <a:endParaRPr lang="en-US" altLang="ja-JP" sz="3360" dirty="0">
              <a:solidFill>
                <a:schemeClr val="bg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AutoShape 6">
            <a:extLst>
              <a:ext uri="{FF2B5EF4-FFF2-40B4-BE49-F238E27FC236}">
                <a16:creationId xmlns:a16="http://schemas.microsoft.com/office/drawing/2014/main" id="{65C8C408-F815-ACAF-9788-B6064A61EA8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65313" y="2276475"/>
            <a:ext cx="10742612" cy="1439863"/>
          </a:xfrm>
          <a:prstGeom prst="roundRect">
            <a:avLst>
              <a:gd name="adj" fmla="val 5546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7970" tIns="63987" rIns="127970" bIns="63987" anchor="ctr"/>
          <a:lstStyle>
            <a:lvl1pPr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911225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3360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方針</a:t>
            </a:r>
            <a:endParaRPr lang="en-US" altLang="ja-JP" sz="3360" dirty="0">
              <a:solidFill>
                <a:schemeClr val="bg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39592624-AE11-668C-3828-7D9C89FA839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18550" y="854075"/>
            <a:ext cx="3889375" cy="1431925"/>
          </a:xfrm>
          <a:prstGeom prst="roundRect">
            <a:avLst>
              <a:gd name="adj" fmla="val 588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7970" tIns="63987" rIns="127970" bIns="63987" anchor="ctr"/>
          <a:lstStyle>
            <a:lvl1pPr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911225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endParaRPr lang="en-US" altLang="ja-JP" sz="2520" dirty="0">
              <a:solidFill>
                <a:schemeClr val="bg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A928B759-F44D-7566-7E9A-D67B60E0BA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62138" y="841375"/>
            <a:ext cx="6853237" cy="1439863"/>
          </a:xfrm>
          <a:prstGeom prst="roundRect">
            <a:avLst>
              <a:gd name="adj" fmla="val 835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7970" tIns="63987" rIns="127970" bIns="63987" anchor="ctr"/>
          <a:lstStyle>
            <a:lvl1pPr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911225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3360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理念</a:t>
            </a:r>
            <a:endParaRPr lang="en-US" altLang="ja-JP" sz="3360" dirty="0">
              <a:solidFill>
                <a:schemeClr val="bg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671E83CB-2813-FE2E-3D44-5B580604DE9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63725" y="7824788"/>
            <a:ext cx="3889375" cy="1512887"/>
          </a:xfrm>
          <a:prstGeom prst="roundRect">
            <a:avLst>
              <a:gd name="adj" fmla="val 429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7970" tIns="63987" rIns="127970" bIns="63987" anchor="ctr"/>
          <a:lstStyle>
            <a:lvl1pPr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911225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3360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改善・努力</a:t>
            </a:r>
            <a:endParaRPr lang="en-US" altLang="ja-JP" sz="336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69359B61-993E-74E8-682E-4C58345522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0825" y="841375"/>
            <a:ext cx="1614488" cy="8496300"/>
          </a:xfrm>
          <a:prstGeom prst="roundRect">
            <a:avLst>
              <a:gd name="adj" fmla="val 331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127970" tIns="63987" rIns="127970" bIns="63987" anchor="ctr"/>
          <a:lstStyle>
            <a:lvl1pPr defTabSz="1276350">
              <a:defRPr kumimoji="1" sz="3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defTabSz="1276350">
              <a:defRPr kumimoji="1" sz="3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defTabSz="1276350">
              <a:defRPr kumimoji="1" sz="3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defTabSz="1276350">
              <a:defRPr kumimoji="1" sz="3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defTabSz="1276350">
              <a:defRPr kumimoji="1" sz="3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3016250" indent="-730250" defTabSz="127635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473450" indent="-730250" defTabSz="127635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930650" indent="-730250" defTabSz="127635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387850" indent="-730250" defTabSz="127635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3600" dirty="0">
                <a:solidFill>
                  <a:srgbClr val="BFBFB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責</a:t>
            </a:r>
            <a:endParaRPr lang="en-US" altLang="ja-JP" sz="3600">
              <a:solidFill>
                <a:srgbClr val="BFBFB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3600">
                <a:solidFill>
                  <a:srgbClr val="BFBFB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任</a:t>
            </a:r>
            <a:endParaRPr lang="en-US" altLang="ja-JP" sz="3600" dirty="0">
              <a:solidFill>
                <a:srgbClr val="BFBFB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12BEF019-E703-D70C-3A6E-2F7A01048E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0825" y="120650"/>
            <a:ext cx="1614488" cy="717550"/>
          </a:xfrm>
          <a:prstGeom prst="roundRect">
            <a:avLst>
              <a:gd name="adj" fmla="val 588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7970" tIns="63987" rIns="127970" bIns="63987" anchor="ctr"/>
          <a:lstStyle>
            <a:lvl1pPr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911225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名前　　　　　　　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6">
            <a:extLst>
              <a:ext uri="{FF2B5EF4-FFF2-40B4-BE49-F238E27FC236}">
                <a16:creationId xmlns:a16="http://schemas.microsoft.com/office/drawing/2014/main" id="{F94D73B0-160A-5B96-4792-165BED4CC3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63725" y="123825"/>
            <a:ext cx="5329238" cy="725488"/>
          </a:xfrm>
          <a:prstGeom prst="roundRect">
            <a:avLst>
              <a:gd name="adj" fmla="val 588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7970" tIns="63987" rIns="127970" bIns="63987" anchor="ctr"/>
          <a:lstStyle>
            <a:lvl1pPr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911225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　　　　　　　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6">
            <a:extLst>
              <a:ext uri="{FF2B5EF4-FFF2-40B4-BE49-F238E27FC236}">
                <a16:creationId xmlns:a16="http://schemas.microsoft.com/office/drawing/2014/main" id="{1BC6DE14-D37B-6205-6AEE-20428C1FF9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92963" y="123825"/>
            <a:ext cx="5414962" cy="725488"/>
          </a:xfrm>
          <a:prstGeom prst="roundRect">
            <a:avLst>
              <a:gd name="adj" fmla="val 588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7970" tIns="63987" rIns="127970" bIns="63987" anchor="ctr"/>
          <a:lstStyle>
            <a:lvl1pPr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911225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911225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911225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感想　　　　　　　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">
            <a:extLst>
              <a:ext uri="{FF2B5EF4-FFF2-40B4-BE49-F238E27FC236}">
                <a16:creationId xmlns:a16="http://schemas.microsoft.com/office/drawing/2014/main" id="{39ABD430-AC93-5236-85E1-2F51C98A6F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514138" y="9337675"/>
            <a:ext cx="1449387" cy="1905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© 2016 Kayoko Kurita </a:t>
            </a:r>
            <a:endParaRPr lang="ja-JP" altLang="en-US" sz="643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20">
            <a:extLst>
              <a:ext uri="{FF2B5EF4-FFF2-40B4-BE49-F238E27FC236}">
                <a16:creationId xmlns:a16="http://schemas.microsoft.com/office/drawing/2014/main" id="{5910AAE9-6EC2-BCE9-A9E2-C3B1B33DCC4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695113" y="106363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日付</a:t>
            </a:r>
          </a:p>
        </p:txBody>
      </p:sp>
      <p:sp>
        <p:nvSpPr>
          <p:cNvPr id="14" name="テキスト ボックス 21">
            <a:extLst>
              <a:ext uri="{FF2B5EF4-FFF2-40B4-BE49-F238E27FC236}">
                <a16:creationId xmlns:a16="http://schemas.microsoft.com/office/drawing/2014/main" id="{2A5CB1B6-5D1E-6DDD-3AB1-EBE97FE520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865313" y="849313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理念</a:t>
            </a:r>
          </a:p>
        </p:txBody>
      </p:sp>
      <p:sp>
        <p:nvSpPr>
          <p:cNvPr id="15" name="テキスト ボックス 22">
            <a:extLst>
              <a:ext uri="{FF2B5EF4-FFF2-40B4-BE49-F238E27FC236}">
                <a16:creationId xmlns:a16="http://schemas.microsoft.com/office/drawing/2014/main" id="{AEA6E058-77D2-BE4A-CAA5-DA4487510BC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825" y="849313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責任</a:t>
            </a:r>
          </a:p>
        </p:txBody>
      </p:sp>
      <p:sp>
        <p:nvSpPr>
          <p:cNvPr id="16" name="テキスト ボックス 23">
            <a:extLst>
              <a:ext uri="{FF2B5EF4-FFF2-40B4-BE49-F238E27FC236}">
                <a16:creationId xmlns:a16="http://schemas.microsoft.com/office/drawing/2014/main" id="{F96FCE68-9E7D-75EF-4D4F-1A8BB5AEB0D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15375" y="879475"/>
            <a:ext cx="576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</a:p>
        </p:txBody>
      </p:sp>
      <p:sp>
        <p:nvSpPr>
          <p:cNvPr id="17" name="テキスト ボックス 24">
            <a:extLst>
              <a:ext uri="{FF2B5EF4-FFF2-40B4-BE49-F238E27FC236}">
                <a16:creationId xmlns:a16="http://schemas.microsoft.com/office/drawing/2014/main" id="{E30B799F-C6B1-AEF6-818B-6474ADDBC4B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865313" y="2271713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方針</a:t>
            </a:r>
          </a:p>
        </p:txBody>
      </p:sp>
      <p:sp>
        <p:nvSpPr>
          <p:cNvPr id="18" name="テキスト ボックス 25">
            <a:extLst>
              <a:ext uri="{FF2B5EF4-FFF2-40B4-BE49-F238E27FC236}">
                <a16:creationId xmlns:a16="http://schemas.microsoft.com/office/drawing/2014/main" id="{1669D584-F1DA-6A0A-B4BE-413D80240D1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868488" y="3716338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</a:p>
        </p:txBody>
      </p:sp>
      <p:sp>
        <p:nvSpPr>
          <p:cNvPr id="19" name="テキスト ボックス 26">
            <a:extLst>
              <a:ext uri="{FF2B5EF4-FFF2-40B4-BE49-F238E27FC236}">
                <a16:creationId xmlns:a16="http://schemas.microsoft.com/office/drawing/2014/main" id="{BD008B69-3E5E-AABD-4EB8-DE4209B1ABF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865313" y="7815263"/>
            <a:ext cx="17986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改善・努力</a:t>
            </a:r>
          </a:p>
        </p:txBody>
      </p:sp>
      <p:sp>
        <p:nvSpPr>
          <p:cNvPr id="20" name="テキスト ボックス 27">
            <a:extLst>
              <a:ext uri="{FF2B5EF4-FFF2-40B4-BE49-F238E27FC236}">
                <a16:creationId xmlns:a16="http://schemas.microsoft.com/office/drawing/2014/main" id="{5D43062F-BB60-DDC1-5E39-6FF8ED810C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53100" y="7815263"/>
            <a:ext cx="17986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成果・評価</a:t>
            </a:r>
          </a:p>
        </p:txBody>
      </p:sp>
    </p:spTree>
    <p:extLst>
      <p:ext uri="{BB962C8B-B14F-4D97-AF65-F5344CB8AC3E}">
        <p14:creationId xmlns:p14="http://schemas.microsoft.com/office/powerpoint/2010/main" val="419188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E81CCCC-0523-29D6-71D1-5F3F15D31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2FCBD-A95C-4279-BED8-7EC13A19FAF3}" type="datetime1">
              <a:rPr lang="ja-JP" altLang="en-US"/>
              <a:pPr>
                <a:defRPr/>
              </a:pPr>
              <a:t>2022/5/21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4E9EFAE-E21F-7982-57F7-8DD3F6419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(c) 2015 Kayoko Kurita                         The University of Tokyo </a:t>
            </a:r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E53A93B-9C50-C890-BE68-198DEB562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E9968-139C-43E3-B7D8-DCCCBD30B9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813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DF8C3EE-B0D3-5BDA-07FC-2E73D148E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4F4D7-07F2-4397-921D-036D9244AAD9}" type="datetime1">
              <a:rPr lang="ja-JP" altLang="en-US"/>
              <a:pPr>
                <a:defRPr/>
              </a:pPr>
              <a:t>2022/5/21</a:t>
            </a:fld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3653F8A-B49C-11E7-AC0C-38241E3A8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(c) 2015 Kayoko Kurita                         The University of Tokyo </a:t>
            </a:r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89E7565-115C-9531-E13C-6A7A71412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29B56-77EC-4BC2-8468-390A8B62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511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7E53B9AB-DCD2-C2F3-9749-C6191E7E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42447-1530-442A-8249-B7ED18FAA08F}" type="datetime1">
              <a:rPr lang="ja-JP" altLang="en-US"/>
              <a:pPr>
                <a:defRPr/>
              </a:pPr>
              <a:t>2022/5/21</a:t>
            </a:fld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F015D1DB-57C2-DB53-F404-F26CB492E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(c) 2015 Kayoko Kurita                         The University of Tokyo </a:t>
            </a:r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C925AA91-490C-97A8-5E48-3C054AB4F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CCF7A-9E3B-4984-A9BF-BEA712C354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150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8EB4F6B1-D93F-5381-2483-995382FBC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214EE-B85F-47B7-85B9-A4D0A080FFE7}" type="datetime1">
              <a:rPr lang="ja-JP" altLang="en-US"/>
              <a:pPr>
                <a:defRPr/>
              </a:pPr>
              <a:t>2022/5/21</a:t>
            </a:fld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ADD43757-5224-D96F-16C0-92B2B75E8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(c) 2015 Kayoko Kurita                         The University of Tokyo </a:t>
            </a:r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AFF37FEB-1F60-A925-EF52-DF20C95E1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D3F93-E555-4931-A468-09903F2453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353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8EBF19D9-FA4C-895B-8F6E-0EA4B6E1F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B3E53-3207-45B4-BFB3-06E64FD9D54D}" type="datetime1">
              <a:rPr lang="ja-JP" altLang="en-US"/>
              <a:pPr>
                <a:defRPr/>
              </a:pPr>
              <a:t>2022/5/21</a:t>
            </a:fld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55403A09-C42D-BB1B-97FE-88C9B07C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(c) 2015 Kayoko Kurita                         The University of Tokyo </a:t>
            </a:r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F1224AC9-BC52-C6DD-B047-50FAFD8A0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1751F-CF57-4A04-811B-1F3557BAC1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113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A2E8BD6-B213-2F75-48DE-C70BAFB4B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BA968-89C8-4FEF-8666-206B0E08A136}" type="datetime1">
              <a:rPr lang="ja-JP" altLang="en-US"/>
              <a:pPr>
                <a:defRPr/>
              </a:pPr>
              <a:t>2022/5/21</a:t>
            </a:fld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B3D6AC1-40B9-0618-C150-A825A9A23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(c) 2015 Kayoko Kurita                         The University of Tokyo </a:t>
            </a:r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23E85E5-29A0-6491-A162-26E77994E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13777-F353-4777-9E24-B168268431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854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17A878C3-89BA-51DB-8D41-D6F79482539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A7AD5466-7FA3-5F03-9231-1E5D5660C4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5EBAAEC-51DC-2093-872D-4C0FD56BC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68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5DB2B08-9AB1-4409-919C-42B95FEC8E8B}" type="datetime1">
              <a:rPr lang="ja-JP" altLang="en-US"/>
              <a:pPr>
                <a:defRPr/>
              </a:pPr>
              <a:t>2022/5/21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303F8E5-C818-31EE-FD71-8C1810615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68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altLang="ja-JP"/>
              <a:t>(c) 2015 Kayoko Kurita                         The University of Tokyo </a:t>
            </a:r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C89E86C-4B75-9628-F418-A595AE606B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DBB15AB-9907-4511-B422-91B5A9949F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395" r:id="rId2"/>
    <p:sldLayoutId id="2147484406" r:id="rId3"/>
    <p:sldLayoutId id="2147484396" r:id="rId4"/>
    <p:sldLayoutId id="2147484397" r:id="rId5"/>
    <p:sldLayoutId id="2147484398" r:id="rId6"/>
    <p:sldLayoutId id="2147484399" r:id="rId7"/>
    <p:sldLayoutId id="2147484400" r:id="rId8"/>
    <p:sldLayoutId id="2147484401" r:id="rId9"/>
    <p:sldLayoutId id="2147484402" r:id="rId10"/>
    <p:sldLayoutId id="2147484403" r:id="rId11"/>
    <p:sldLayoutId id="2147484404" r:id="rId12"/>
  </p:sldLayoutIdLst>
  <p:hf hdr="0" ftr="0" dt="0"/>
  <p:txStyles>
    <p:titleStyle>
      <a:lvl1pPr algn="ctr" defTabSz="639763" rtl="0" eaLnBrk="0" fontAlgn="base" hangingPunct="0">
        <a:spcBef>
          <a:spcPct val="0"/>
        </a:spcBef>
        <a:spcAft>
          <a:spcPct val="0"/>
        </a:spcAft>
        <a:defRPr kumimoji="1" sz="6100" kern="1200">
          <a:solidFill>
            <a:schemeClr val="tx1"/>
          </a:solidFill>
          <a:latin typeface="+mj-lt"/>
          <a:ea typeface="+mj-ea"/>
          <a:cs typeface="ＭＳ Ｐゴシック" pitchFamily="-29" charset="-128"/>
        </a:defRPr>
      </a:lvl1pPr>
      <a:lvl2pPr algn="ctr" defTabSz="639763" rtl="0" eaLnBrk="0" fontAlgn="base" hangingPunct="0">
        <a:spcBef>
          <a:spcPct val="0"/>
        </a:spcBef>
        <a:spcAft>
          <a:spcPct val="0"/>
        </a:spcAft>
        <a:defRPr kumimoji="1" sz="6100">
          <a:solidFill>
            <a:schemeClr val="tx1"/>
          </a:solidFill>
          <a:latin typeface="Calibri" pitchFamily="-29" charset="0"/>
          <a:ea typeface="ＭＳ Ｐゴシック" pitchFamily="-29" charset="-128"/>
          <a:cs typeface="ＭＳ Ｐゴシック" pitchFamily="-29" charset="-128"/>
        </a:defRPr>
      </a:lvl2pPr>
      <a:lvl3pPr algn="ctr" defTabSz="639763" rtl="0" eaLnBrk="0" fontAlgn="base" hangingPunct="0">
        <a:spcBef>
          <a:spcPct val="0"/>
        </a:spcBef>
        <a:spcAft>
          <a:spcPct val="0"/>
        </a:spcAft>
        <a:defRPr kumimoji="1" sz="6100">
          <a:solidFill>
            <a:schemeClr val="tx1"/>
          </a:solidFill>
          <a:latin typeface="Calibri" pitchFamily="-29" charset="0"/>
          <a:ea typeface="ＭＳ Ｐゴシック" pitchFamily="-29" charset="-128"/>
          <a:cs typeface="ＭＳ Ｐゴシック" pitchFamily="-29" charset="-128"/>
        </a:defRPr>
      </a:lvl3pPr>
      <a:lvl4pPr algn="ctr" defTabSz="639763" rtl="0" eaLnBrk="0" fontAlgn="base" hangingPunct="0">
        <a:spcBef>
          <a:spcPct val="0"/>
        </a:spcBef>
        <a:spcAft>
          <a:spcPct val="0"/>
        </a:spcAft>
        <a:defRPr kumimoji="1" sz="6100">
          <a:solidFill>
            <a:schemeClr val="tx1"/>
          </a:solidFill>
          <a:latin typeface="Calibri" pitchFamily="-29" charset="0"/>
          <a:ea typeface="ＭＳ Ｐゴシック" pitchFamily="-29" charset="-128"/>
          <a:cs typeface="ＭＳ Ｐゴシック" pitchFamily="-29" charset="-128"/>
        </a:defRPr>
      </a:lvl4pPr>
      <a:lvl5pPr algn="ctr" defTabSz="639763" rtl="0" eaLnBrk="0" fontAlgn="base" hangingPunct="0">
        <a:spcBef>
          <a:spcPct val="0"/>
        </a:spcBef>
        <a:spcAft>
          <a:spcPct val="0"/>
        </a:spcAft>
        <a:defRPr kumimoji="1" sz="6100">
          <a:solidFill>
            <a:schemeClr val="tx1"/>
          </a:solidFill>
          <a:latin typeface="Calibri" pitchFamily="-29" charset="0"/>
          <a:ea typeface="ＭＳ Ｐゴシック" pitchFamily="-29" charset="-128"/>
          <a:cs typeface="ＭＳ Ｐゴシック" pitchFamily="-29" charset="-128"/>
        </a:defRPr>
      </a:lvl5pPr>
      <a:lvl6pPr marL="640080" algn="ctr" defTabSz="640080" rtl="0" fontAlgn="base">
        <a:spcBef>
          <a:spcPct val="0"/>
        </a:spcBef>
        <a:spcAft>
          <a:spcPct val="0"/>
        </a:spcAft>
        <a:defRPr kumimoji="1" sz="6160">
          <a:solidFill>
            <a:schemeClr val="tx1"/>
          </a:solidFill>
          <a:latin typeface="Calibri" pitchFamily="-29" charset="0"/>
          <a:ea typeface="ＭＳ Ｐゴシック" pitchFamily="-29" charset="-128"/>
          <a:cs typeface="ＭＳ Ｐゴシック" pitchFamily="-29" charset="-128"/>
        </a:defRPr>
      </a:lvl6pPr>
      <a:lvl7pPr marL="1280160" algn="ctr" defTabSz="640080" rtl="0" fontAlgn="base">
        <a:spcBef>
          <a:spcPct val="0"/>
        </a:spcBef>
        <a:spcAft>
          <a:spcPct val="0"/>
        </a:spcAft>
        <a:defRPr kumimoji="1" sz="6160">
          <a:solidFill>
            <a:schemeClr val="tx1"/>
          </a:solidFill>
          <a:latin typeface="Calibri" pitchFamily="-29" charset="0"/>
          <a:ea typeface="ＭＳ Ｐゴシック" pitchFamily="-29" charset="-128"/>
          <a:cs typeface="ＭＳ Ｐゴシック" pitchFamily="-29" charset="-128"/>
        </a:defRPr>
      </a:lvl7pPr>
      <a:lvl8pPr marL="1920240" algn="ctr" defTabSz="640080" rtl="0" fontAlgn="base">
        <a:spcBef>
          <a:spcPct val="0"/>
        </a:spcBef>
        <a:spcAft>
          <a:spcPct val="0"/>
        </a:spcAft>
        <a:defRPr kumimoji="1" sz="6160">
          <a:solidFill>
            <a:schemeClr val="tx1"/>
          </a:solidFill>
          <a:latin typeface="Calibri" pitchFamily="-29" charset="0"/>
          <a:ea typeface="ＭＳ Ｐゴシック" pitchFamily="-29" charset="-128"/>
          <a:cs typeface="ＭＳ Ｐゴシック" pitchFamily="-29" charset="-128"/>
        </a:defRPr>
      </a:lvl8pPr>
      <a:lvl9pPr marL="2560320" algn="ctr" defTabSz="640080" rtl="0" fontAlgn="base">
        <a:spcBef>
          <a:spcPct val="0"/>
        </a:spcBef>
        <a:spcAft>
          <a:spcPct val="0"/>
        </a:spcAft>
        <a:defRPr kumimoji="1" sz="6160">
          <a:solidFill>
            <a:schemeClr val="tx1"/>
          </a:solidFill>
          <a:latin typeface="Calibri" pitchFamily="-29" charset="0"/>
          <a:ea typeface="ＭＳ Ｐゴシック" pitchFamily="-29" charset="-128"/>
          <a:cs typeface="ＭＳ Ｐゴシック" pitchFamily="-29" charset="-128"/>
        </a:defRPr>
      </a:lvl9pPr>
    </p:titleStyle>
    <p:bodyStyle>
      <a:lvl1pPr marL="479425" indent="-479425" algn="l" defTabSz="639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4400" kern="1200">
          <a:solidFill>
            <a:schemeClr val="tx1"/>
          </a:solidFill>
          <a:latin typeface="+mn-lt"/>
          <a:ea typeface="+mn-ea"/>
          <a:cs typeface="ＭＳ Ｐゴシック" pitchFamily="-29" charset="-128"/>
        </a:defRPr>
      </a:lvl1pPr>
      <a:lvl2pPr marL="1039813" indent="-400050" algn="l" defTabSz="639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639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639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639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ct val="20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ct val="20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ct val="20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ct val="20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4008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6563A0D-FC80-CF56-F0E5-0AAD033BB342}"/>
              </a:ext>
            </a:extLst>
          </p:cNvPr>
          <p:cNvSpPr/>
          <p:nvPr/>
        </p:nvSpPr>
        <p:spPr>
          <a:xfrm>
            <a:off x="784225" y="209550"/>
            <a:ext cx="996950" cy="557213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0A3B2E5-A0F8-C860-44C4-53E82B6DAE21}"/>
              </a:ext>
            </a:extLst>
          </p:cNvPr>
          <p:cNvSpPr/>
          <p:nvPr/>
        </p:nvSpPr>
        <p:spPr>
          <a:xfrm>
            <a:off x="2513013" y="209550"/>
            <a:ext cx="4464050" cy="557213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DD52BEF-6BBF-8922-18BE-B25B47CB786D}"/>
              </a:ext>
            </a:extLst>
          </p:cNvPr>
          <p:cNvSpPr/>
          <p:nvPr/>
        </p:nvSpPr>
        <p:spPr>
          <a:xfrm>
            <a:off x="7840663" y="196850"/>
            <a:ext cx="3673475" cy="557213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95821E1-5006-2990-CBB9-F6463A6D58B8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DF86A00-84E6-2B13-DEBE-D68CD021C55A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38ADE53-297D-78A7-549F-7AD6DA8265E8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7C7CE69-9430-D297-A7F1-2C799D9FE4E7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76671E-0389-479F-EE4F-83C1E4E7EC13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5271C5B-4F9E-BB2E-5A90-3B8640181A10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D77F362-99DA-1050-9EFF-A7E084303AFA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20A5F3A-52FB-4E06-8D7A-E08479A63198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38D3A56-2628-516C-335B-5A65DBA070BA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4403328-690D-9024-6494-EF8C8BDF58F7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CFDB275-0E41-8D0B-D4AC-92F36911C7AE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D89983D-182E-2787-9D4C-8025FCF7E80C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6F5882D-8A7A-7CAC-8216-F5E2CDE2DD68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0FCDE07-B5FF-FD6B-F780-CB64CF30ECCA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FAAD449-62D6-C69B-67F5-B747080AC911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7CF98F9-9EE6-B860-1922-5FC83827EA1E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36D3855-4BCE-78DF-D449-A56E3CE32C5B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ED5BE72-BDA4-8E33-E851-A12C29453BB2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160CDDE-3CAE-8171-8CAA-CA6B00E0FB78}"/>
              </a:ext>
            </a:extLst>
          </p:cNvPr>
          <p:cNvSpPr/>
          <p:nvPr/>
        </p:nvSpPr>
        <p:spPr>
          <a:xfrm>
            <a:off x="-1485900" y="1255713"/>
            <a:ext cx="1439862" cy="871537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9027D6E-C16A-A99C-1A4D-F180A34120BE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2644BFF-FA94-7217-6707-2B173A38BCD3}"/>
              </a:ext>
            </a:extLst>
          </p:cNvPr>
          <p:cNvSpPr/>
          <p:nvPr/>
        </p:nvSpPr>
        <p:spPr>
          <a:xfrm>
            <a:off x="-1485900" y="3144838"/>
            <a:ext cx="1439862" cy="869950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A0F096B-8B06-15DF-F187-C778C5559CA6}"/>
              </a:ext>
            </a:extLst>
          </p:cNvPr>
          <p:cNvSpPr/>
          <p:nvPr/>
        </p:nvSpPr>
        <p:spPr>
          <a:xfrm>
            <a:off x="-1485900" y="3144838"/>
            <a:ext cx="1439862" cy="869950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BDDEBC68-7B89-C04C-F1A3-2CBB95C5AD69}"/>
              </a:ext>
            </a:extLst>
          </p:cNvPr>
          <p:cNvSpPr/>
          <p:nvPr/>
        </p:nvSpPr>
        <p:spPr>
          <a:xfrm>
            <a:off x="-1485900" y="3144838"/>
            <a:ext cx="1439862" cy="869950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1DFC4502-6B3E-E461-5F0A-4E69531022B6}"/>
              </a:ext>
            </a:extLst>
          </p:cNvPr>
          <p:cNvSpPr/>
          <p:nvPr/>
        </p:nvSpPr>
        <p:spPr>
          <a:xfrm>
            <a:off x="-1485900" y="3144838"/>
            <a:ext cx="1439862" cy="869950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76902B8-B18A-3E61-CA6A-075B809D9185}"/>
              </a:ext>
            </a:extLst>
          </p:cNvPr>
          <p:cNvSpPr/>
          <p:nvPr/>
        </p:nvSpPr>
        <p:spPr>
          <a:xfrm>
            <a:off x="-1485900" y="3144838"/>
            <a:ext cx="1439862" cy="869950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708D02A-635E-682E-2752-2775BF001E32}"/>
              </a:ext>
            </a:extLst>
          </p:cNvPr>
          <p:cNvSpPr/>
          <p:nvPr/>
        </p:nvSpPr>
        <p:spPr>
          <a:xfrm>
            <a:off x="-1485900" y="3144838"/>
            <a:ext cx="1439862" cy="869950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631F5E8-A6AA-8D6F-B4EE-1C68E222A900}"/>
              </a:ext>
            </a:extLst>
          </p:cNvPr>
          <p:cNvSpPr/>
          <p:nvPr/>
        </p:nvSpPr>
        <p:spPr>
          <a:xfrm>
            <a:off x="-1485900" y="3144838"/>
            <a:ext cx="1439862" cy="869950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09DFAC8E-270C-FC1B-252E-AA2E594DE823}"/>
              </a:ext>
            </a:extLst>
          </p:cNvPr>
          <p:cNvSpPr/>
          <p:nvPr/>
        </p:nvSpPr>
        <p:spPr>
          <a:xfrm>
            <a:off x="-1485900" y="3144838"/>
            <a:ext cx="1439862" cy="869950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A171E8A8-AC53-87FE-61B5-0116C93797E9}"/>
              </a:ext>
            </a:extLst>
          </p:cNvPr>
          <p:cNvSpPr/>
          <p:nvPr/>
        </p:nvSpPr>
        <p:spPr>
          <a:xfrm>
            <a:off x="-1485900" y="3144838"/>
            <a:ext cx="1439862" cy="869950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CB08A70-F5D0-DBC5-6E73-8CFED4F90086}"/>
              </a:ext>
            </a:extLst>
          </p:cNvPr>
          <p:cNvSpPr/>
          <p:nvPr/>
        </p:nvSpPr>
        <p:spPr>
          <a:xfrm>
            <a:off x="-1485900" y="3144838"/>
            <a:ext cx="1439862" cy="869950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55A9859D-C73F-79D8-1BDC-81093E198CA6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9B99086-B802-0F08-5147-ECA48D668846}"/>
              </a:ext>
            </a:extLst>
          </p:cNvPr>
          <p:cNvSpPr/>
          <p:nvPr/>
        </p:nvSpPr>
        <p:spPr>
          <a:xfrm>
            <a:off x="-1484313" y="2352675"/>
            <a:ext cx="1439863" cy="447675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046D1D6-20E2-E7C1-0DFE-1C065E306285}"/>
              </a:ext>
            </a:extLst>
          </p:cNvPr>
          <p:cNvSpPr/>
          <p:nvPr/>
        </p:nvSpPr>
        <p:spPr>
          <a:xfrm>
            <a:off x="-1484313" y="2352675"/>
            <a:ext cx="1439863" cy="447675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32CBDAB9-263A-7FE6-4446-7672B3D0B64D}"/>
              </a:ext>
            </a:extLst>
          </p:cNvPr>
          <p:cNvSpPr/>
          <p:nvPr/>
        </p:nvSpPr>
        <p:spPr>
          <a:xfrm>
            <a:off x="-1484313" y="2352675"/>
            <a:ext cx="1439863" cy="447675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18DC5B53-2800-40F7-161E-78FB79725D05}"/>
              </a:ext>
            </a:extLst>
          </p:cNvPr>
          <p:cNvSpPr/>
          <p:nvPr/>
        </p:nvSpPr>
        <p:spPr>
          <a:xfrm>
            <a:off x="-1484313" y="2352675"/>
            <a:ext cx="1439863" cy="447675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35640D54-D2DA-B3EB-181D-C7A844770AAF}"/>
              </a:ext>
            </a:extLst>
          </p:cNvPr>
          <p:cNvSpPr/>
          <p:nvPr/>
        </p:nvSpPr>
        <p:spPr>
          <a:xfrm>
            <a:off x="-1484313" y="2352675"/>
            <a:ext cx="1439863" cy="447675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574984A7-A9C5-EDA6-CFF4-B152CD9224C6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2D8C0C7-5137-8F4D-B109-E45B19861CD5}"/>
              </a:ext>
            </a:extLst>
          </p:cNvPr>
          <p:cNvSpPr/>
          <p:nvPr/>
        </p:nvSpPr>
        <p:spPr>
          <a:xfrm>
            <a:off x="-1485900" y="4232275"/>
            <a:ext cx="1439862" cy="447675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BC05709-7CD1-EC0A-6725-2359565603BC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E545CC06-9634-763C-5E20-0711D8A6F53C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F4AA8C03-B3D2-CB51-CF5F-3E00EF7E5270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B43E164A-DE96-AE10-C8C9-8BC9015BCE3C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AB5013E-D40D-1230-8EF8-45C91FF0FC8F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EEDC979E-0C4D-C7C2-D6F2-08D1C5B4A57D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922F41E-DE6F-8D5D-F7E3-9474685C5BF7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F7CCF149-7EB3-FAA0-1C3F-337571983D87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73358953-F563-42DD-949F-D62FDB988144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4948C64E-191E-F364-77C7-50CCD2720D90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角丸四角形吹き出し 77">
            <a:extLst>
              <a:ext uri="{FF2B5EF4-FFF2-40B4-BE49-F238E27FC236}">
                <a16:creationId xmlns:a16="http://schemas.microsoft.com/office/drawing/2014/main" id="{348B41C9-7404-CA3B-75E6-985D4E11C11C}"/>
              </a:ext>
            </a:extLst>
          </p:cNvPr>
          <p:cNvSpPr/>
          <p:nvPr/>
        </p:nvSpPr>
        <p:spPr>
          <a:xfrm>
            <a:off x="-1533525" y="6910388"/>
            <a:ext cx="1719263" cy="1058862"/>
          </a:xfrm>
          <a:prstGeom prst="wedgeRoundRectCallout">
            <a:avLst>
              <a:gd name="adj1" fmla="val -23671"/>
              <a:gd name="adj2" fmla="val -6600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上記に付箋が重ねてありますので、ドラッグしてお使いください。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足りなくなったらコピーしてください。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角丸四角形 81">
            <a:extLst>
              <a:ext uri="{FF2B5EF4-FFF2-40B4-BE49-F238E27FC236}">
                <a16:creationId xmlns:a16="http://schemas.microsoft.com/office/drawing/2014/main" id="{33612610-2BD0-5664-CBB7-B609DAFD6911}"/>
              </a:ext>
            </a:extLst>
          </p:cNvPr>
          <p:cNvSpPr/>
          <p:nvPr/>
        </p:nvSpPr>
        <p:spPr>
          <a:xfrm>
            <a:off x="-1544638" y="4972050"/>
            <a:ext cx="1595438" cy="1628775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F8CD902A-CBC5-8560-5412-F436A49F6DF0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0B9977E9-66D3-0D3D-9F33-7A08A0A26119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E8670AB5-14A3-1958-4DD6-A0C71A447255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0B86FC5E-3A07-F4C5-26FD-37707BF041C8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F06117CC-5397-D485-71A0-5AE4D1F8881E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407F1155-043B-0625-516C-4FDC70DCDBD7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9DC40BE5-40F5-CB81-9FDD-D3560C8B8BD9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19A42E94-2950-C4F2-4BC3-E9DE4C65954C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3A3F0964-B044-F244-DD26-59331F56DE04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571B821A-E6AB-CA4F-955A-C30830AE0A7C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DC82D85D-8CE9-2055-48CD-8A1E473F1CAB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0E803729-80E8-FE80-1FB7-449512DE24CA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8245D7F9-BD44-F0A4-B237-924E29B22395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390E70E6-C7F7-E9C7-76C1-0085D4B7737A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065F0C39-2833-13C3-F547-10E4219E37F0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1C531613-BFAB-1937-B1C2-E1E1D6D9C70C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659C8B2E-2F31-F8CA-3142-F28DABC8577C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79F9FFAF-10C9-6479-01ED-65B157324874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009F9308-9116-A0D6-855C-77293E053DAE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BD553197-F58D-C0CA-4136-58DEAB4D279C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01DD92C1-0F9B-DE58-990C-CC6F8F72BABB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409C100F-52E8-9CEB-705F-C4DE45E2CF6B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07B66D99-4E11-E571-043D-54D1F447BCB6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6EB08B10-2FC4-6EE1-F521-6FAC6DE0C106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0D0FC885-9895-86FC-2631-BAE54E43B787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A44CE53D-AB6E-3DDD-9715-2B5B83CD85AE}"/>
              </a:ext>
            </a:extLst>
          </p:cNvPr>
          <p:cNvSpPr/>
          <p:nvPr/>
        </p:nvSpPr>
        <p:spPr>
          <a:xfrm>
            <a:off x="-1438275" y="1184275"/>
            <a:ext cx="1439863" cy="869950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EBC0D182-B4E0-467A-7EB0-2309514957F3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96FA17A9-E592-97AD-9E07-A11FE5081AE1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EC4BFE45-AED5-479F-77F8-365F91411926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01E1CC8F-C436-4BF6-D201-5EAC852E9A4A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6D76E784-F3F7-B37D-121A-C8937502D9DE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181FBD74-54D6-4A0F-C0CD-87A697EB333E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F5B5CFD7-40B6-38F2-D71B-B135E46BF4B8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90FE6C0F-C963-518D-BF9E-992972264014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4B15570A-60A0-B783-7A70-DA818DD1B258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A4652B89-1D5F-EE5E-F8A0-7A845DDAFF45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615393BA-459E-F8C7-A794-41902FE49525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278DA50A-69E7-4016-F4E2-10808603D0EF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CF21464C-9F3E-87B7-8950-D3FE6B8FB056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45A80877-8C2E-8BD3-AEDD-7F03C8D6E203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F802BAFC-6FC6-9299-75AE-EF389E7DB6BB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ACBC3D94-8671-B806-FFD6-16DF2B711469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BD7B856F-2031-A67D-C059-25B409FAE5F3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052063A7-2C22-8904-A50F-7E5EDC914AAC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842619A6-1B94-56E8-00B1-CDA4F106F4F8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6BF5D146-C527-5EE2-7505-551AB86EDFD5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532439B6-930A-74FE-F298-C70F53DE0CA3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645D3396-F63E-7B1D-4377-73AFA6F532B5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7884A7EA-F4E1-B38B-BC4C-0EA37602A796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82744AFF-58C4-FD3E-8816-6ADE18AB7930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681FF975-5B10-300F-BDFF-B08378A29086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35DE9C4D-63BF-85D7-0FFB-94E545EA7F1D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6FE0A25E-0FAB-06BA-177D-838A629F5404}"/>
              </a:ext>
            </a:extLst>
          </p:cNvPr>
          <p:cNvSpPr/>
          <p:nvPr/>
        </p:nvSpPr>
        <p:spPr>
          <a:xfrm>
            <a:off x="-1438275" y="2279650"/>
            <a:ext cx="1439863" cy="449263"/>
          </a:xfrm>
          <a:prstGeom prst="rect">
            <a:avLst/>
          </a:prstGeom>
          <a:gradFill flip="none" rotWithShape="1">
            <a:gsLst>
              <a:gs pos="0">
                <a:srgbClr val="FFD653"/>
              </a:gs>
              <a:gs pos="30000">
                <a:srgbClr val="FDFEC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3D495131-D99F-7E85-0E86-BA2475720A6C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C0991D3A-9DA0-0FE1-66CD-2FA471A3EDC8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1CAF4952-4DBA-1B15-A20B-A186D8F41B79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98F95DD1-000F-49EA-B731-BEB0C165F106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DB27CDD5-F112-CC03-54EC-9C8F7E0D320A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E3D21271-5159-7BD7-F2DD-17D56C6E3D33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FA616061-A7E9-ACF1-EBD8-DBAE4B86BFBD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C3A91BAF-BD05-0960-9113-C97F4183D49C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3DA108C5-F464-5867-37A5-4BAEE28A3603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2320D70C-366F-EDFD-4C55-3A693C0E644B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4CBE688B-F741-FA2C-9F08-368ABB46D8CB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E9498D00-445E-3033-8758-124F5A09299B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2647FCBF-0F0F-C057-566E-B908BA3F2C10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59850CF2-8D5E-A495-AE1C-75FEF63142AF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4DD05911-12B1-B7A8-12E2-A755525A5B68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406044CE-6B2D-794B-B62F-BA7557D4FBEE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81350625-2E27-5293-AB4B-C46DACEA9BC9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FDC3B9B2-B276-F91C-C83E-0C697EC0C48B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5DF27B61-8FE8-81E0-BD45-8856CA0D9CFC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EE8F526E-FD63-4D46-23D9-50845A5FCCF8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373E5226-050F-75D1-ED47-530DB71B186E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D175060C-3B06-3D2D-1777-A4CD9D67C62A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5AC8B483-0127-D513-D9AC-16753C1718AC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5" name="正方形/長方形 154">
            <a:extLst>
              <a:ext uri="{FF2B5EF4-FFF2-40B4-BE49-F238E27FC236}">
                <a16:creationId xmlns:a16="http://schemas.microsoft.com/office/drawing/2014/main" id="{B5EB8B33-FB47-EDBA-2D27-61A907EF3FC0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E3375AE5-27A9-AE29-A4B3-810AB4394788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7" name="正方形/長方形 156">
            <a:extLst>
              <a:ext uri="{FF2B5EF4-FFF2-40B4-BE49-F238E27FC236}">
                <a16:creationId xmlns:a16="http://schemas.microsoft.com/office/drawing/2014/main" id="{56708F16-B4CC-08EC-F217-5CFB1E3B143A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6E9CF782-65DD-986C-CE41-1F099301774D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9" name="正方形/長方形 158">
            <a:extLst>
              <a:ext uri="{FF2B5EF4-FFF2-40B4-BE49-F238E27FC236}">
                <a16:creationId xmlns:a16="http://schemas.microsoft.com/office/drawing/2014/main" id="{5681B363-A8EF-6C39-C1B0-AC362CAD4BBC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1D1B9AAC-84BF-6433-1D88-3E6ADC61A5EE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C5AF0A88-A5B3-0A5A-BBB6-5BF929A42F3D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9C6DD0CF-F571-378B-3327-061F9BDBC11D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E2176457-8FB3-6690-05B5-9C08DA221B9E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4" name="正方形/長方形 163">
            <a:extLst>
              <a:ext uri="{FF2B5EF4-FFF2-40B4-BE49-F238E27FC236}">
                <a16:creationId xmlns:a16="http://schemas.microsoft.com/office/drawing/2014/main" id="{C35D4CE4-BB5A-37AB-F856-7D5116154821}"/>
              </a:ext>
            </a:extLst>
          </p:cNvPr>
          <p:cNvSpPr/>
          <p:nvPr/>
        </p:nvSpPr>
        <p:spPr>
          <a:xfrm>
            <a:off x="-1438275" y="3071813"/>
            <a:ext cx="1439863" cy="871537"/>
          </a:xfrm>
          <a:prstGeom prst="rect">
            <a:avLst/>
          </a:prstGeom>
          <a:solidFill>
            <a:srgbClr val="D9F5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B4339212-FD90-CDEF-D643-F0293084D56E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A18D842F-F63C-5A44-CC59-7E479A38201D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D4F5166E-8507-8C7F-D081-F60B94FC399A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31BE3635-C1D8-50DC-B10B-BB0EF8A8F924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5E64B6B4-8256-9E3B-F59E-0A871AE30E9C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09175AF8-4E7A-7569-B011-C713EE2C91C7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7AC97FDA-DCAA-CD63-093C-CDD5B393E988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666C68A8-F8E6-1789-D085-6018EA4EA809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2517AD9A-F8B2-73BB-6228-E645591DDB5A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AA80EDAE-2094-E23D-43F3-48237B45503D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5" name="正方形/長方形 174">
            <a:extLst>
              <a:ext uri="{FF2B5EF4-FFF2-40B4-BE49-F238E27FC236}">
                <a16:creationId xmlns:a16="http://schemas.microsoft.com/office/drawing/2014/main" id="{90CFA6EA-6CA0-2A2E-EF8A-B0616CF7F696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08E9EB91-7BFE-3AFA-62D7-87ADA8E91B4B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60D59970-5455-59B7-F6C3-6EAB2766F0D4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8C8D919B-07FB-A911-CCD4-5CC0BED77866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DCECA412-D03B-B2DE-7077-22D4889F9AD1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FCF8E9FC-8368-D22A-9884-ABA9F4C88B7B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46B0CBA3-0EE8-4F27-FE3A-77BC15751CD0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2D61BFB3-EC31-2AA4-9EDD-46CBEFE8D762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FF6C04E7-153F-F613-EA99-652E304A53A5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A47CBBDF-66A1-1419-D5D8-8A6AABD1B1B0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4E0684E3-D2E6-D94E-2E9D-781132DC0F04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398E8F91-2716-4316-96CD-3585B5EEC2A3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AEDD26C4-922F-52E9-9D5F-5A49824CD022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9AA7B095-1C80-E64A-4EBA-63DE4BA8CDD6}"/>
              </a:ext>
            </a:extLst>
          </p:cNvPr>
          <p:cNvSpPr/>
          <p:nvPr/>
        </p:nvSpPr>
        <p:spPr>
          <a:xfrm>
            <a:off x="-1438275" y="4159250"/>
            <a:ext cx="1439863" cy="449263"/>
          </a:xfrm>
          <a:prstGeom prst="rect">
            <a:avLst/>
          </a:prstGeom>
          <a:gradFill>
            <a:gsLst>
              <a:gs pos="0">
                <a:srgbClr val="86E4EE"/>
              </a:gs>
              <a:gs pos="30000">
                <a:srgbClr val="D9F5FF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9" name="角丸四角形 81">
            <a:extLst>
              <a:ext uri="{FF2B5EF4-FFF2-40B4-BE49-F238E27FC236}">
                <a16:creationId xmlns:a16="http://schemas.microsoft.com/office/drawing/2014/main" id="{75BD8691-1C49-3A5C-82E5-F4032E6E7F5B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0" name="角丸四角形 81">
            <a:extLst>
              <a:ext uri="{FF2B5EF4-FFF2-40B4-BE49-F238E27FC236}">
                <a16:creationId xmlns:a16="http://schemas.microsoft.com/office/drawing/2014/main" id="{6E4F18E7-3784-6EF1-7AF0-1784EA788ED1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1" name="角丸四角形 81">
            <a:extLst>
              <a:ext uri="{FF2B5EF4-FFF2-40B4-BE49-F238E27FC236}">
                <a16:creationId xmlns:a16="http://schemas.microsoft.com/office/drawing/2014/main" id="{9A9741A8-A380-E288-F0AB-814EAAFE9B9F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2" name="角丸四角形 81">
            <a:extLst>
              <a:ext uri="{FF2B5EF4-FFF2-40B4-BE49-F238E27FC236}">
                <a16:creationId xmlns:a16="http://schemas.microsoft.com/office/drawing/2014/main" id="{84A2B2A4-B84E-2ACA-18B7-04ACD56AE22F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3" name="角丸四角形 81">
            <a:extLst>
              <a:ext uri="{FF2B5EF4-FFF2-40B4-BE49-F238E27FC236}">
                <a16:creationId xmlns:a16="http://schemas.microsoft.com/office/drawing/2014/main" id="{DF79549B-3E60-E0BF-1966-E8F20215C35C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4" name="角丸四角形 81">
            <a:extLst>
              <a:ext uri="{FF2B5EF4-FFF2-40B4-BE49-F238E27FC236}">
                <a16:creationId xmlns:a16="http://schemas.microsoft.com/office/drawing/2014/main" id="{EFA7AE60-AA6D-7859-DC35-EA008F88AD26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5" name="角丸四角形 81">
            <a:extLst>
              <a:ext uri="{FF2B5EF4-FFF2-40B4-BE49-F238E27FC236}">
                <a16:creationId xmlns:a16="http://schemas.microsoft.com/office/drawing/2014/main" id="{448B2A27-46AC-3610-0C7F-74AF2B2FCC10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6" name="角丸四角形 81">
            <a:extLst>
              <a:ext uri="{FF2B5EF4-FFF2-40B4-BE49-F238E27FC236}">
                <a16:creationId xmlns:a16="http://schemas.microsoft.com/office/drawing/2014/main" id="{69A92D26-1907-D607-77B6-B2AF2CEDA913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7" name="角丸四角形 81">
            <a:extLst>
              <a:ext uri="{FF2B5EF4-FFF2-40B4-BE49-F238E27FC236}">
                <a16:creationId xmlns:a16="http://schemas.microsoft.com/office/drawing/2014/main" id="{D5A38B91-9206-225D-A0D5-033DF0A8C833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8" name="角丸四角形 81">
            <a:extLst>
              <a:ext uri="{FF2B5EF4-FFF2-40B4-BE49-F238E27FC236}">
                <a16:creationId xmlns:a16="http://schemas.microsoft.com/office/drawing/2014/main" id="{BD015FD4-5CC2-E308-FBAA-186FF8EE067C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9" name="角丸四角形 81">
            <a:extLst>
              <a:ext uri="{FF2B5EF4-FFF2-40B4-BE49-F238E27FC236}">
                <a16:creationId xmlns:a16="http://schemas.microsoft.com/office/drawing/2014/main" id="{A1812A4A-4477-24E0-C90E-8A5DE42280D7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0" name="角丸四角形 81">
            <a:extLst>
              <a:ext uri="{FF2B5EF4-FFF2-40B4-BE49-F238E27FC236}">
                <a16:creationId xmlns:a16="http://schemas.microsoft.com/office/drawing/2014/main" id="{3AC20F7C-9DE7-7F6A-FD65-42D5D465A8C5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1" name="角丸四角形 81">
            <a:extLst>
              <a:ext uri="{FF2B5EF4-FFF2-40B4-BE49-F238E27FC236}">
                <a16:creationId xmlns:a16="http://schemas.microsoft.com/office/drawing/2014/main" id="{F0840D58-EBF1-89A8-59CC-B99DA862F938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2" name="角丸四角形 81">
            <a:extLst>
              <a:ext uri="{FF2B5EF4-FFF2-40B4-BE49-F238E27FC236}">
                <a16:creationId xmlns:a16="http://schemas.microsoft.com/office/drawing/2014/main" id="{8ECBB478-645A-59BC-C3D3-A1824EA017D0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3" name="角丸四角形 81">
            <a:extLst>
              <a:ext uri="{FF2B5EF4-FFF2-40B4-BE49-F238E27FC236}">
                <a16:creationId xmlns:a16="http://schemas.microsoft.com/office/drawing/2014/main" id="{8D6421BD-1028-4217-7820-1ED21C8BF2DC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4" name="角丸四角形 81">
            <a:extLst>
              <a:ext uri="{FF2B5EF4-FFF2-40B4-BE49-F238E27FC236}">
                <a16:creationId xmlns:a16="http://schemas.microsoft.com/office/drawing/2014/main" id="{48173BB6-AA01-57F3-4038-84EB4CE99464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5" name="角丸四角形 81">
            <a:extLst>
              <a:ext uri="{FF2B5EF4-FFF2-40B4-BE49-F238E27FC236}">
                <a16:creationId xmlns:a16="http://schemas.microsoft.com/office/drawing/2014/main" id="{62ED0E91-B229-BB44-D026-BD4AC28779CE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6" name="角丸四角形 81">
            <a:extLst>
              <a:ext uri="{FF2B5EF4-FFF2-40B4-BE49-F238E27FC236}">
                <a16:creationId xmlns:a16="http://schemas.microsoft.com/office/drawing/2014/main" id="{F8B38DA4-308C-10AD-0B21-9805F4A8B7D3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7" name="角丸四角形 81">
            <a:extLst>
              <a:ext uri="{FF2B5EF4-FFF2-40B4-BE49-F238E27FC236}">
                <a16:creationId xmlns:a16="http://schemas.microsoft.com/office/drawing/2014/main" id="{43CD33C3-DB6A-931C-B683-AAF861DEA302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8" name="角丸四角形 81">
            <a:extLst>
              <a:ext uri="{FF2B5EF4-FFF2-40B4-BE49-F238E27FC236}">
                <a16:creationId xmlns:a16="http://schemas.microsoft.com/office/drawing/2014/main" id="{75D0A48A-8439-6BE3-A28D-E617A6EAC7EB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9" name="角丸四角形 81">
            <a:extLst>
              <a:ext uri="{FF2B5EF4-FFF2-40B4-BE49-F238E27FC236}">
                <a16:creationId xmlns:a16="http://schemas.microsoft.com/office/drawing/2014/main" id="{E9228649-5872-9089-B7E5-76B9E5334EC6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0" name="角丸四角形 81">
            <a:extLst>
              <a:ext uri="{FF2B5EF4-FFF2-40B4-BE49-F238E27FC236}">
                <a16:creationId xmlns:a16="http://schemas.microsoft.com/office/drawing/2014/main" id="{01D07811-D2CB-8372-40F4-FA01CC152D7F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1" name="角丸四角形 81">
            <a:extLst>
              <a:ext uri="{FF2B5EF4-FFF2-40B4-BE49-F238E27FC236}">
                <a16:creationId xmlns:a16="http://schemas.microsoft.com/office/drawing/2014/main" id="{47F9E91D-F0B2-F42D-E55A-0503116E9637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2" name="角丸四角形 81">
            <a:extLst>
              <a:ext uri="{FF2B5EF4-FFF2-40B4-BE49-F238E27FC236}">
                <a16:creationId xmlns:a16="http://schemas.microsoft.com/office/drawing/2014/main" id="{0AB0BDA8-97BB-830F-DC09-31FBD46BFCAF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3" name="角丸四角形 81">
            <a:extLst>
              <a:ext uri="{FF2B5EF4-FFF2-40B4-BE49-F238E27FC236}">
                <a16:creationId xmlns:a16="http://schemas.microsoft.com/office/drawing/2014/main" id="{9C714657-9103-13EC-3418-5B0D5D2FA942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4" name="角丸四角形 81">
            <a:extLst>
              <a:ext uri="{FF2B5EF4-FFF2-40B4-BE49-F238E27FC236}">
                <a16:creationId xmlns:a16="http://schemas.microsoft.com/office/drawing/2014/main" id="{F7B20005-5874-0431-82F7-26C7A8EA7E68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5" name="角丸四角形 81">
            <a:extLst>
              <a:ext uri="{FF2B5EF4-FFF2-40B4-BE49-F238E27FC236}">
                <a16:creationId xmlns:a16="http://schemas.microsoft.com/office/drawing/2014/main" id="{8CD387E2-1687-4F25-89A9-291B57889624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6" name="角丸四角形 81">
            <a:extLst>
              <a:ext uri="{FF2B5EF4-FFF2-40B4-BE49-F238E27FC236}">
                <a16:creationId xmlns:a16="http://schemas.microsoft.com/office/drawing/2014/main" id="{3C440DE7-1EEB-7CB6-CD1B-1E0DFE507037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7" name="角丸四角形 81">
            <a:extLst>
              <a:ext uri="{FF2B5EF4-FFF2-40B4-BE49-F238E27FC236}">
                <a16:creationId xmlns:a16="http://schemas.microsoft.com/office/drawing/2014/main" id="{1B7EB3AA-21C1-3927-6EE4-67DA6D7A9185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8" name="角丸四角形 81">
            <a:extLst>
              <a:ext uri="{FF2B5EF4-FFF2-40B4-BE49-F238E27FC236}">
                <a16:creationId xmlns:a16="http://schemas.microsoft.com/office/drawing/2014/main" id="{821B9248-EDA0-D740-7B72-17AB9EA2A802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9" name="角丸四角形 81">
            <a:extLst>
              <a:ext uri="{FF2B5EF4-FFF2-40B4-BE49-F238E27FC236}">
                <a16:creationId xmlns:a16="http://schemas.microsoft.com/office/drawing/2014/main" id="{0FD4BA3E-8E10-B158-EA08-B3515C73D8CE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0" name="角丸四角形 81">
            <a:extLst>
              <a:ext uri="{FF2B5EF4-FFF2-40B4-BE49-F238E27FC236}">
                <a16:creationId xmlns:a16="http://schemas.microsoft.com/office/drawing/2014/main" id="{FBF83717-A9DF-78C5-8788-5D74AA3AE427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1" name="角丸四角形 81">
            <a:extLst>
              <a:ext uri="{FF2B5EF4-FFF2-40B4-BE49-F238E27FC236}">
                <a16:creationId xmlns:a16="http://schemas.microsoft.com/office/drawing/2014/main" id="{DB3ABC7F-8CDB-AC4E-CC53-1F5D74330377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2" name="角丸四角形 81">
            <a:extLst>
              <a:ext uri="{FF2B5EF4-FFF2-40B4-BE49-F238E27FC236}">
                <a16:creationId xmlns:a16="http://schemas.microsoft.com/office/drawing/2014/main" id="{C26037B9-29CB-E3DB-CB27-2726F5AA6FCB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3" name="角丸四角形 81">
            <a:extLst>
              <a:ext uri="{FF2B5EF4-FFF2-40B4-BE49-F238E27FC236}">
                <a16:creationId xmlns:a16="http://schemas.microsoft.com/office/drawing/2014/main" id="{5AE6CC75-D5B2-25F5-3128-EBBCEB347567}"/>
              </a:ext>
            </a:extLst>
          </p:cNvPr>
          <p:cNvSpPr/>
          <p:nvPr/>
        </p:nvSpPr>
        <p:spPr>
          <a:xfrm>
            <a:off x="-1492250" y="4895850"/>
            <a:ext cx="1595438" cy="1627188"/>
          </a:xfrm>
          <a:custGeom>
            <a:avLst/>
            <a:gdLst>
              <a:gd name="connsiteX0" fmla="*/ 0 w 1487488"/>
              <a:gd name="connsiteY0" fmla="*/ 201087 h 1206500"/>
              <a:gd name="connsiteX1" fmla="*/ 201087 w 1487488"/>
              <a:gd name="connsiteY1" fmla="*/ 0 h 1206500"/>
              <a:gd name="connsiteX2" fmla="*/ 1286401 w 1487488"/>
              <a:gd name="connsiteY2" fmla="*/ 0 h 1206500"/>
              <a:gd name="connsiteX3" fmla="*/ 1487488 w 1487488"/>
              <a:gd name="connsiteY3" fmla="*/ 201087 h 1206500"/>
              <a:gd name="connsiteX4" fmla="*/ 1487488 w 1487488"/>
              <a:gd name="connsiteY4" fmla="*/ 1005413 h 1206500"/>
              <a:gd name="connsiteX5" fmla="*/ 1286401 w 1487488"/>
              <a:gd name="connsiteY5" fmla="*/ 1206500 h 1206500"/>
              <a:gd name="connsiteX6" fmla="*/ 201087 w 1487488"/>
              <a:gd name="connsiteY6" fmla="*/ 1206500 h 1206500"/>
              <a:gd name="connsiteX7" fmla="*/ 0 w 1487488"/>
              <a:gd name="connsiteY7" fmla="*/ 1005413 h 1206500"/>
              <a:gd name="connsiteX8" fmla="*/ 0 w 1487488"/>
              <a:gd name="connsiteY8" fmla="*/ 201087 h 1206500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1286401 w 1487488"/>
              <a:gd name="connsiteY3" fmla="*/ 18224 h 1224724"/>
              <a:gd name="connsiteX4" fmla="*/ 1487488 w 1487488"/>
              <a:gd name="connsiteY4" fmla="*/ 219311 h 1224724"/>
              <a:gd name="connsiteX5" fmla="*/ 1487488 w 1487488"/>
              <a:gd name="connsiteY5" fmla="*/ 1023637 h 1224724"/>
              <a:gd name="connsiteX6" fmla="*/ 1286401 w 1487488"/>
              <a:gd name="connsiteY6" fmla="*/ 1224724 h 1224724"/>
              <a:gd name="connsiteX7" fmla="*/ 201087 w 1487488"/>
              <a:gd name="connsiteY7" fmla="*/ 1224724 h 1224724"/>
              <a:gd name="connsiteX8" fmla="*/ 0 w 1487488"/>
              <a:gd name="connsiteY8" fmla="*/ 1023637 h 1224724"/>
              <a:gd name="connsiteX9" fmla="*/ 0 w 1487488"/>
              <a:gd name="connsiteY9" fmla="*/ 219311 h 1224724"/>
              <a:gd name="connsiteX0" fmla="*/ 0 w 1487488"/>
              <a:gd name="connsiteY0" fmla="*/ 219311 h 1224724"/>
              <a:gd name="connsiteX1" fmla="*/ 201087 w 1487488"/>
              <a:gd name="connsiteY1" fmla="*/ 18224 h 1224724"/>
              <a:gd name="connsiteX2" fmla="*/ 740124 w 1487488"/>
              <a:gd name="connsiteY2" fmla="*/ 0 h 1224724"/>
              <a:gd name="connsiteX3" fmla="*/ 847058 w 1487488"/>
              <a:gd name="connsiteY3" fmla="*/ 6858 h 1224724"/>
              <a:gd name="connsiteX4" fmla="*/ 1286401 w 1487488"/>
              <a:gd name="connsiteY4" fmla="*/ 18224 h 1224724"/>
              <a:gd name="connsiteX5" fmla="*/ 1487488 w 1487488"/>
              <a:gd name="connsiteY5" fmla="*/ 219311 h 1224724"/>
              <a:gd name="connsiteX6" fmla="*/ 1487488 w 1487488"/>
              <a:gd name="connsiteY6" fmla="*/ 1023637 h 1224724"/>
              <a:gd name="connsiteX7" fmla="*/ 1286401 w 1487488"/>
              <a:gd name="connsiteY7" fmla="*/ 1224724 h 1224724"/>
              <a:gd name="connsiteX8" fmla="*/ 201087 w 1487488"/>
              <a:gd name="connsiteY8" fmla="*/ 1224724 h 1224724"/>
              <a:gd name="connsiteX9" fmla="*/ 0 w 1487488"/>
              <a:gd name="connsiteY9" fmla="*/ 1023637 h 1224724"/>
              <a:gd name="connsiteX10" fmla="*/ 0 w 1487488"/>
              <a:gd name="connsiteY10" fmla="*/ 219311 h 1224724"/>
              <a:gd name="connsiteX0" fmla="*/ 0 w 1487488"/>
              <a:gd name="connsiteY0" fmla="*/ 536811 h 1542224"/>
              <a:gd name="connsiteX1" fmla="*/ 201087 w 1487488"/>
              <a:gd name="connsiteY1" fmla="*/ 335724 h 1542224"/>
              <a:gd name="connsiteX2" fmla="*/ 555974 w 1487488"/>
              <a:gd name="connsiteY2" fmla="*/ 0 h 1542224"/>
              <a:gd name="connsiteX3" fmla="*/ 847058 w 1487488"/>
              <a:gd name="connsiteY3" fmla="*/ 324358 h 1542224"/>
              <a:gd name="connsiteX4" fmla="*/ 1286401 w 1487488"/>
              <a:gd name="connsiteY4" fmla="*/ 335724 h 1542224"/>
              <a:gd name="connsiteX5" fmla="*/ 1487488 w 1487488"/>
              <a:gd name="connsiteY5" fmla="*/ 536811 h 1542224"/>
              <a:gd name="connsiteX6" fmla="*/ 1487488 w 1487488"/>
              <a:gd name="connsiteY6" fmla="*/ 1341137 h 1542224"/>
              <a:gd name="connsiteX7" fmla="*/ 1286401 w 1487488"/>
              <a:gd name="connsiteY7" fmla="*/ 1542224 h 1542224"/>
              <a:gd name="connsiteX8" fmla="*/ 201087 w 1487488"/>
              <a:gd name="connsiteY8" fmla="*/ 1542224 h 1542224"/>
              <a:gd name="connsiteX9" fmla="*/ 0 w 1487488"/>
              <a:gd name="connsiteY9" fmla="*/ 1341137 h 1542224"/>
              <a:gd name="connsiteX10" fmla="*/ 0 w 1487488"/>
              <a:gd name="connsiteY10" fmla="*/ 536811 h 1542224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55974 w 1487488"/>
              <a:gd name="connsiteY2" fmla="*/ 17729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19516"/>
              <a:gd name="connsiteX1" fmla="*/ 201087 w 1487488"/>
              <a:gd name="connsiteY1" fmla="*/ 513016 h 1719516"/>
              <a:gd name="connsiteX2" fmla="*/ 581374 w 1487488"/>
              <a:gd name="connsiteY2" fmla="*/ 399542 h 1719516"/>
              <a:gd name="connsiteX3" fmla="*/ 688308 w 1487488"/>
              <a:gd name="connsiteY3" fmla="*/ 0 h 1719516"/>
              <a:gd name="connsiteX4" fmla="*/ 1286401 w 1487488"/>
              <a:gd name="connsiteY4" fmla="*/ 513016 h 1719516"/>
              <a:gd name="connsiteX5" fmla="*/ 1487488 w 1487488"/>
              <a:gd name="connsiteY5" fmla="*/ 714103 h 1719516"/>
              <a:gd name="connsiteX6" fmla="*/ 1487488 w 1487488"/>
              <a:gd name="connsiteY6" fmla="*/ 1518429 h 1719516"/>
              <a:gd name="connsiteX7" fmla="*/ 1286401 w 1487488"/>
              <a:gd name="connsiteY7" fmla="*/ 1719516 h 1719516"/>
              <a:gd name="connsiteX8" fmla="*/ 201087 w 1487488"/>
              <a:gd name="connsiteY8" fmla="*/ 1719516 h 1719516"/>
              <a:gd name="connsiteX9" fmla="*/ 0 w 1487488"/>
              <a:gd name="connsiteY9" fmla="*/ 1518429 h 1719516"/>
              <a:gd name="connsiteX10" fmla="*/ 0 w 1487488"/>
              <a:gd name="connsiteY10" fmla="*/ 714103 h 17195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366187 w 1487488"/>
              <a:gd name="connsiteY8" fmla="*/ 1757616 h 1757616"/>
              <a:gd name="connsiteX9" fmla="*/ 0 w 1487488"/>
              <a:gd name="connsiteY9" fmla="*/ 1518429 h 1757616"/>
              <a:gd name="connsiteX10" fmla="*/ 0 w 1487488"/>
              <a:gd name="connsiteY10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762546 w 1487488"/>
              <a:gd name="connsiteY8" fmla="*/ 1739776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57616"/>
              <a:gd name="connsiteX1" fmla="*/ 201087 w 1487488"/>
              <a:gd name="connsiteY1" fmla="*/ 513016 h 1757616"/>
              <a:gd name="connsiteX2" fmla="*/ 581374 w 1487488"/>
              <a:gd name="connsiteY2" fmla="*/ 399542 h 1757616"/>
              <a:gd name="connsiteX3" fmla="*/ 688308 w 1487488"/>
              <a:gd name="connsiteY3" fmla="*/ 0 h 1757616"/>
              <a:gd name="connsiteX4" fmla="*/ 1286401 w 1487488"/>
              <a:gd name="connsiteY4" fmla="*/ 513016 h 1757616"/>
              <a:gd name="connsiteX5" fmla="*/ 1487488 w 1487488"/>
              <a:gd name="connsiteY5" fmla="*/ 714103 h 1757616"/>
              <a:gd name="connsiteX6" fmla="*/ 1487488 w 1487488"/>
              <a:gd name="connsiteY6" fmla="*/ 1518429 h 1757616"/>
              <a:gd name="connsiteX7" fmla="*/ 1286401 w 1487488"/>
              <a:gd name="connsiteY7" fmla="*/ 1719516 h 1757616"/>
              <a:gd name="connsiteX8" fmla="*/ 619671 w 1487488"/>
              <a:gd name="connsiteY8" fmla="*/ 1725489 h 1757616"/>
              <a:gd name="connsiteX9" fmla="*/ 366187 w 1487488"/>
              <a:gd name="connsiteY9" fmla="*/ 1757616 h 1757616"/>
              <a:gd name="connsiteX10" fmla="*/ 0 w 1487488"/>
              <a:gd name="connsiteY10" fmla="*/ 1518429 h 1757616"/>
              <a:gd name="connsiteX11" fmla="*/ 0 w 1487488"/>
              <a:gd name="connsiteY11" fmla="*/ 714103 h 175761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19671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776666"/>
              <a:gd name="connsiteX1" fmla="*/ 201087 w 1487488"/>
              <a:gd name="connsiteY1" fmla="*/ 513016 h 1776666"/>
              <a:gd name="connsiteX2" fmla="*/ 581374 w 1487488"/>
              <a:gd name="connsiteY2" fmla="*/ 399542 h 1776666"/>
              <a:gd name="connsiteX3" fmla="*/ 688308 w 1487488"/>
              <a:gd name="connsiteY3" fmla="*/ 0 h 1776666"/>
              <a:gd name="connsiteX4" fmla="*/ 1286401 w 1487488"/>
              <a:gd name="connsiteY4" fmla="*/ 513016 h 1776666"/>
              <a:gd name="connsiteX5" fmla="*/ 1487488 w 1487488"/>
              <a:gd name="connsiteY5" fmla="*/ 714103 h 1776666"/>
              <a:gd name="connsiteX6" fmla="*/ 1487488 w 1487488"/>
              <a:gd name="connsiteY6" fmla="*/ 1518429 h 1776666"/>
              <a:gd name="connsiteX7" fmla="*/ 1286401 w 1487488"/>
              <a:gd name="connsiteY7" fmla="*/ 1719516 h 1776666"/>
              <a:gd name="connsiteX8" fmla="*/ 636340 w 1487488"/>
              <a:gd name="connsiteY8" fmla="*/ 1725489 h 1776666"/>
              <a:gd name="connsiteX9" fmla="*/ 409049 w 1487488"/>
              <a:gd name="connsiteY9" fmla="*/ 1776666 h 1776666"/>
              <a:gd name="connsiteX10" fmla="*/ 0 w 1487488"/>
              <a:gd name="connsiteY10" fmla="*/ 1518429 h 1776666"/>
              <a:gd name="connsiteX11" fmla="*/ 0 w 1487488"/>
              <a:gd name="connsiteY11" fmla="*/ 714103 h 1776666"/>
              <a:gd name="connsiteX0" fmla="*/ 0 w 1487488"/>
              <a:gd name="connsiteY0" fmla="*/ 714103 h 1822167"/>
              <a:gd name="connsiteX1" fmla="*/ 201087 w 1487488"/>
              <a:gd name="connsiteY1" fmla="*/ 513016 h 1822167"/>
              <a:gd name="connsiteX2" fmla="*/ 581374 w 1487488"/>
              <a:gd name="connsiteY2" fmla="*/ 399542 h 1822167"/>
              <a:gd name="connsiteX3" fmla="*/ 688308 w 1487488"/>
              <a:gd name="connsiteY3" fmla="*/ 0 h 1822167"/>
              <a:gd name="connsiteX4" fmla="*/ 1286401 w 1487488"/>
              <a:gd name="connsiteY4" fmla="*/ 513016 h 1822167"/>
              <a:gd name="connsiteX5" fmla="*/ 1487488 w 1487488"/>
              <a:gd name="connsiteY5" fmla="*/ 714103 h 1822167"/>
              <a:gd name="connsiteX6" fmla="*/ 1487488 w 1487488"/>
              <a:gd name="connsiteY6" fmla="*/ 1518429 h 1822167"/>
              <a:gd name="connsiteX7" fmla="*/ 981601 w 1487488"/>
              <a:gd name="connsiteY7" fmla="*/ 1821910 h 1822167"/>
              <a:gd name="connsiteX8" fmla="*/ 636340 w 1487488"/>
              <a:gd name="connsiteY8" fmla="*/ 1725489 h 1822167"/>
              <a:gd name="connsiteX9" fmla="*/ 409049 w 1487488"/>
              <a:gd name="connsiteY9" fmla="*/ 1776666 h 1822167"/>
              <a:gd name="connsiteX10" fmla="*/ 0 w 1487488"/>
              <a:gd name="connsiteY10" fmla="*/ 1518429 h 1822167"/>
              <a:gd name="connsiteX11" fmla="*/ 0 w 1487488"/>
              <a:gd name="connsiteY11" fmla="*/ 714103 h 1822167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36340 w 1487488"/>
              <a:gd name="connsiteY8" fmla="*/ 1725489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1910"/>
              <a:gd name="connsiteX1" fmla="*/ 201087 w 1487488"/>
              <a:gd name="connsiteY1" fmla="*/ 513016 h 1821910"/>
              <a:gd name="connsiteX2" fmla="*/ 581374 w 1487488"/>
              <a:gd name="connsiteY2" fmla="*/ 399542 h 1821910"/>
              <a:gd name="connsiteX3" fmla="*/ 688308 w 1487488"/>
              <a:gd name="connsiteY3" fmla="*/ 0 h 1821910"/>
              <a:gd name="connsiteX4" fmla="*/ 1286401 w 1487488"/>
              <a:gd name="connsiteY4" fmla="*/ 513016 h 1821910"/>
              <a:gd name="connsiteX5" fmla="*/ 1487488 w 1487488"/>
              <a:gd name="connsiteY5" fmla="*/ 714103 h 1821910"/>
              <a:gd name="connsiteX6" fmla="*/ 1487488 w 1487488"/>
              <a:gd name="connsiteY6" fmla="*/ 1518429 h 1821910"/>
              <a:gd name="connsiteX7" fmla="*/ 981601 w 1487488"/>
              <a:gd name="connsiteY7" fmla="*/ 1821910 h 1821910"/>
              <a:gd name="connsiteX8" fmla="*/ 679202 w 1487488"/>
              <a:gd name="connsiteY8" fmla="*/ 1730251 h 1821910"/>
              <a:gd name="connsiteX9" fmla="*/ 409049 w 1487488"/>
              <a:gd name="connsiteY9" fmla="*/ 1776666 h 1821910"/>
              <a:gd name="connsiteX10" fmla="*/ 0 w 1487488"/>
              <a:gd name="connsiteY10" fmla="*/ 1518429 h 1821910"/>
              <a:gd name="connsiteX11" fmla="*/ 0 w 1487488"/>
              <a:gd name="connsiteY11" fmla="*/ 714103 h 1821910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487488"/>
              <a:gd name="connsiteY0" fmla="*/ 714103 h 1824291"/>
              <a:gd name="connsiteX1" fmla="*/ 201087 w 1487488"/>
              <a:gd name="connsiteY1" fmla="*/ 513016 h 1824291"/>
              <a:gd name="connsiteX2" fmla="*/ 581374 w 1487488"/>
              <a:gd name="connsiteY2" fmla="*/ 399542 h 1824291"/>
              <a:gd name="connsiteX3" fmla="*/ 688308 w 1487488"/>
              <a:gd name="connsiteY3" fmla="*/ 0 h 1824291"/>
              <a:gd name="connsiteX4" fmla="*/ 1286401 w 1487488"/>
              <a:gd name="connsiteY4" fmla="*/ 513016 h 1824291"/>
              <a:gd name="connsiteX5" fmla="*/ 1487488 w 1487488"/>
              <a:gd name="connsiteY5" fmla="*/ 714103 h 1824291"/>
              <a:gd name="connsiteX6" fmla="*/ 1487488 w 1487488"/>
              <a:gd name="connsiteY6" fmla="*/ 1518429 h 1824291"/>
              <a:gd name="connsiteX7" fmla="*/ 967313 w 1487488"/>
              <a:gd name="connsiteY7" fmla="*/ 1824291 h 1824291"/>
              <a:gd name="connsiteX8" fmla="*/ 679202 w 1487488"/>
              <a:gd name="connsiteY8" fmla="*/ 1730251 h 1824291"/>
              <a:gd name="connsiteX9" fmla="*/ 409049 w 1487488"/>
              <a:gd name="connsiteY9" fmla="*/ 1776666 h 1824291"/>
              <a:gd name="connsiteX10" fmla="*/ 0 w 1487488"/>
              <a:gd name="connsiteY10" fmla="*/ 1518429 h 1824291"/>
              <a:gd name="connsiteX11" fmla="*/ 0 w 1487488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967313 w 1532732"/>
              <a:gd name="connsiteY7" fmla="*/ 1824291 h 1824291"/>
              <a:gd name="connsiteX8" fmla="*/ 679202 w 1532732"/>
              <a:gd name="connsiteY8" fmla="*/ 1730251 h 1824291"/>
              <a:gd name="connsiteX9" fmla="*/ 409049 w 1532732"/>
              <a:gd name="connsiteY9" fmla="*/ 1776666 h 1824291"/>
              <a:gd name="connsiteX10" fmla="*/ 0 w 1532732"/>
              <a:gd name="connsiteY10" fmla="*/ 1518429 h 1824291"/>
              <a:gd name="connsiteX11" fmla="*/ 0 w 1532732"/>
              <a:gd name="connsiteY11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2296 w 1532732"/>
              <a:gd name="connsiteY7" fmla="*/ 1465139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307059 w 1532732"/>
              <a:gd name="connsiteY7" fmla="*/ 1631827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92173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02309 w 1532732"/>
              <a:gd name="connsiteY7" fmla="*/ 1467520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0 w 1532732"/>
              <a:gd name="connsiteY11" fmla="*/ 151842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0 w 1532732"/>
              <a:gd name="connsiteY0" fmla="*/ 714103 h 1824291"/>
              <a:gd name="connsiteX1" fmla="*/ 201087 w 1532732"/>
              <a:gd name="connsiteY1" fmla="*/ 513016 h 1824291"/>
              <a:gd name="connsiteX2" fmla="*/ 581374 w 1532732"/>
              <a:gd name="connsiteY2" fmla="*/ 399542 h 1824291"/>
              <a:gd name="connsiteX3" fmla="*/ 688308 w 1532732"/>
              <a:gd name="connsiteY3" fmla="*/ 0 h 1824291"/>
              <a:gd name="connsiteX4" fmla="*/ 1286401 w 1532732"/>
              <a:gd name="connsiteY4" fmla="*/ 513016 h 1824291"/>
              <a:gd name="connsiteX5" fmla="*/ 1487488 w 1532732"/>
              <a:gd name="connsiteY5" fmla="*/ 714103 h 1824291"/>
              <a:gd name="connsiteX6" fmla="*/ 1532732 w 1532732"/>
              <a:gd name="connsiteY6" fmla="*/ 958836 h 1824291"/>
              <a:gd name="connsiteX7" fmla="*/ 1414216 w 1532732"/>
              <a:gd name="connsiteY7" fmla="*/ 1460376 h 1824291"/>
              <a:gd name="connsiteX8" fmla="*/ 967313 w 1532732"/>
              <a:gd name="connsiteY8" fmla="*/ 1824291 h 1824291"/>
              <a:gd name="connsiteX9" fmla="*/ 679202 w 1532732"/>
              <a:gd name="connsiteY9" fmla="*/ 1730251 h 1824291"/>
              <a:gd name="connsiteX10" fmla="*/ 409049 w 1532732"/>
              <a:gd name="connsiteY10" fmla="*/ 1776666 h 1824291"/>
              <a:gd name="connsiteX11" fmla="*/ 4763 w 1532732"/>
              <a:gd name="connsiteY11" fmla="*/ 1232679 h 1824291"/>
              <a:gd name="connsiteX12" fmla="*/ 0 w 1532732"/>
              <a:gd name="connsiteY12" fmla="*/ 714103 h 1824291"/>
              <a:gd name="connsiteX0" fmla="*/ 45282 w 1578014"/>
              <a:gd name="connsiteY0" fmla="*/ 714103 h 1824291"/>
              <a:gd name="connsiteX1" fmla="*/ 246369 w 1578014"/>
              <a:gd name="connsiteY1" fmla="*/ 513016 h 1824291"/>
              <a:gd name="connsiteX2" fmla="*/ 626656 w 1578014"/>
              <a:gd name="connsiteY2" fmla="*/ 399542 h 1824291"/>
              <a:gd name="connsiteX3" fmla="*/ 733590 w 1578014"/>
              <a:gd name="connsiteY3" fmla="*/ 0 h 1824291"/>
              <a:gd name="connsiteX4" fmla="*/ 1331683 w 1578014"/>
              <a:gd name="connsiteY4" fmla="*/ 513016 h 1824291"/>
              <a:gd name="connsiteX5" fmla="*/ 1532770 w 1578014"/>
              <a:gd name="connsiteY5" fmla="*/ 714103 h 1824291"/>
              <a:gd name="connsiteX6" fmla="*/ 1578014 w 1578014"/>
              <a:gd name="connsiteY6" fmla="*/ 958836 h 1824291"/>
              <a:gd name="connsiteX7" fmla="*/ 1459498 w 1578014"/>
              <a:gd name="connsiteY7" fmla="*/ 1460376 h 1824291"/>
              <a:gd name="connsiteX8" fmla="*/ 1012595 w 1578014"/>
              <a:gd name="connsiteY8" fmla="*/ 1824291 h 1824291"/>
              <a:gd name="connsiteX9" fmla="*/ 724484 w 1578014"/>
              <a:gd name="connsiteY9" fmla="*/ 1730251 h 1824291"/>
              <a:gd name="connsiteX10" fmla="*/ 454331 w 1578014"/>
              <a:gd name="connsiteY10" fmla="*/ 1776666 h 1824291"/>
              <a:gd name="connsiteX11" fmla="*/ 38 w 1578014"/>
              <a:gd name="connsiteY11" fmla="*/ 942167 h 1824291"/>
              <a:gd name="connsiteX12" fmla="*/ 45282 w 1578014"/>
              <a:gd name="connsiteY12" fmla="*/ 714103 h 1824291"/>
              <a:gd name="connsiteX0" fmla="*/ 207178 w 1577985"/>
              <a:gd name="connsiteY0" fmla="*/ 433116 h 1824291"/>
              <a:gd name="connsiteX1" fmla="*/ 246340 w 1577985"/>
              <a:gd name="connsiteY1" fmla="*/ 513016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178 w 1577985"/>
              <a:gd name="connsiteY0" fmla="*/ 433116 h 1824291"/>
              <a:gd name="connsiteX1" fmla="*/ 422552 w 1577985"/>
              <a:gd name="connsiteY1" fmla="*/ 384428 h 1824291"/>
              <a:gd name="connsiteX2" fmla="*/ 626627 w 1577985"/>
              <a:gd name="connsiteY2" fmla="*/ 399542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207178 w 1577985"/>
              <a:gd name="connsiteY12" fmla="*/ 433116 h 1824291"/>
              <a:gd name="connsiteX0" fmla="*/ 207224 w 1578031"/>
              <a:gd name="connsiteY0" fmla="*/ 433116 h 1824291"/>
              <a:gd name="connsiteX1" fmla="*/ 422598 w 1578031"/>
              <a:gd name="connsiteY1" fmla="*/ 384428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626673 w 1578031"/>
              <a:gd name="connsiteY2" fmla="*/ 399542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207224 w 1578031"/>
              <a:gd name="connsiteY0" fmla="*/ 433116 h 1824291"/>
              <a:gd name="connsiteX1" fmla="*/ 682154 w 1578031"/>
              <a:gd name="connsiteY1" fmla="*/ 467772 h 1824291"/>
              <a:gd name="connsiteX2" fmla="*/ 945760 w 1578031"/>
              <a:gd name="connsiteY2" fmla="*/ 368586 h 1824291"/>
              <a:gd name="connsiteX3" fmla="*/ 733607 w 1578031"/>
              <a:gd name="connsiteY3" fmla="*/ 0 h 1824291"/>
              <a:gd name="connsiteX4" fmla="*/ 1331700 w 1578031"/>
              <a:gd name="connsiteY4" fmla="*/ 513016 h 1824291"/>
              <a:gd name="connsiteX5" fmla="*/ 1532787 w 1578031"/>
              <a:gd name="connsiteY5" fmla="*/ 714103 h 1824291"/>
              <a:gd name="connsiteX6" fmla="*/ 1578031 w 1578031"/>
              <a:gd name="connsiteY6" fmla="*/ 958836 h 1824291"/>
              <a:gd name="connsiteX7" fmla="*/ 1459515 w 1578031"/>
              <a:gd name="connsiteY7" fmla="*/ 1460376 h 1824291"/>
              <a:gd name="connsiteX8" fmla="*/ 1012612 w 1578031"/>
              <a:gd name="connsiteY8" fmla="*/ 1824291 h 1824291"/>
              <a:gd name="connsiteX9" fmla="*/ 724501 w 1578031"/>
              <a:gd name="connsiteY9" fmla="*/ 1730251 h 1824291"/>
              <a:gd name="connsiteX10" fmla="*/ 454348 w 1578031"/>
              <a:gd name="connsiteY10" fmla="*/ 1776666 h 1824291"/>
              <a:gd name="connsiteX11" fmla="*/ 55 w 1578031"/>
              <a:gd name="connsiteY11" fmla="*/ 942167 h 1824291"/>
              <a:gd name="connsiteX12" fmla="*/ 207224 w 1578031"/>
              <a:gd name="connsiteY12" fmla="*/ 433116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296 w 1577985"/>
              <a:gd name="connsiteY0" fmla="*/ 345010 h 1824291"/>
              <a:gd name="connsiteX1" fmla="*/ 682108 w 1577985"/>
              <a:gd name="connsiteY1" fmla="*/ 467772 h 1824291"/>
              <a:gd name="connsiteX2" fmla="*/ 945714 w 1577985"/>
              <a:gd name="connsiteY2" fmla="*/ 368586 h 1824291"/>
              <a:gd name="connsiteX3" fmla="*/ 733561 w 1577985"/>
              <a:gd name="connsiteY3" fmla="*/ 0 h 1824291"/>
              <a:gd name="connsiteX4" fmla="*/ 1331654 w 1577985"/>
              <a:gd name="connsiteY4" fmla="*/ 513016 h 1824291"/>
              <a:gd name="connsiteX5" fmla="*/ 1532741 w 1577985"/>
              <a:gd name="connsiteY5" fmla="*/ 714103 h 1824291"/>
              <a:gd name="connsiteX6" fmla="*/ 1577985 w 1577985"/>
              <a:gd name="connsiteY6" fmla="*/ 958836 h 1824291"/>
              <a:gd name="connsiteX7" fmla="*/ 1459469 w 1577985"/>
              <a:gd name="connsiteY7" fmla="*/ 1460376 h 1824291"/>
              <a:gd name="connsiteX8" fmla="*/ 1012566 w 1577985"/>
              <a:gd name="connsiteY8" fmla="*/ 1824291 h 1824291"/>
              <a:gd name="connsiteX9" fmla="*/ 724455 w 1577985"/>
              <a:gd name="connsiteY9" fmla="*/ 1730251 h 1824291"/>
              <a:gd name="connsiteX10" fmla="*/ 454302 w 1577985"/>
              <a:gd name="connsiteY10" fmla="*/ 1776666 h 1824291"/>
              <a:gd name="connsiteX11" fmla="*/ 9 w 1577985"/>
              <a:gd name="connsiteY11" fmla="*/ 942167 h 1824291"/>
              <a:gd name="connsiteX12" fmla="*/ 395296 w 1577985"/>
              <a:gd name="connsiteY12" fmla="*/ 345010 h 1824291"/>
              <a:gd name="connsiteX0" fmla="*/ 395306 w 1577995"/>
              <a:gd name="connsiteY0" fmla="*/ 345010 h 1824291"/>
              <a:gd name="connsiteX1" fmla="*/ 682118 w 1577995"/>
              <a:gd name="connsiteY1" fmla="*/ 467772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945724 w 1577995"/>
              <a:gd name="connsiteY2" fmla="*/ 368586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93324 w 1577995"/>
              <a:gd name="connsiteY2" fmla="*/ 218567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345010 h 1824291"/>
              <a:gd name="connsiteX1" fmla="*/ 796418 w 1577995"/>
              <a:gd name="connsiteY1" fmla="*/ 441579 h 1824291"/>
              <a:gd name="connsiteX2" fmla="*/ 783799 w 1577995"/>
              <a:gd name="connsiteY2" fmla="*/ 213805 h 1824291"/>
              <a:gd name="connsiteX3" fmla="*/ 733571 w 1577995"/>
              <a:gd name="connsiteY3" fmla="*/ 0 h 1824291"/>
              <a:gd name="connsiteX4" fmla="*/ 1331664 w 1577995"/>
              <a:gd name="connsiteY4" fmla="*/ 513016 h 1824291"/>
              <a:gd name="connsiteX5" fmla="*/ 1532751 w 1577995"/>
              <a:gd name="connsiteY5" fmla="*/ 714103 h 1824291"/>
              <a:gd name="connsiteX6" fmla="*/ 1577995 w 1577995"/>
              <a:gd name="connsiteY6" fmla="*/ 958836 h 1824291"/>
              <a:gd name="connsiteX7" fmla="*/ 1459479 w 1577995"/>
              <a:gd name="connsiteY7" fmla="*/ 1460376 h 1824291"/>
              <a:gd name="connsiteX8" fmla="*/ 1012576 w 1577995"/>
              <a:gd name="connsiteY8" fmla="*/ 1824291 h 1824291"/>
              <a:gd name="connsiteX9" fmla="*/ 724465 w 1577995"/>
              <a:gd name="connsiteY9" fmla="*/ 1730251 h 1824291"/>
              <a:gd name="connsiteX10" fmla="*/ 454312 w 1577995"/>
              <a:gd name="connsiteY10" fmla="*/ 1776666 h 1824291"/>
              <a:gd name="connsiteX11" fmla="*/ 19 w 1577995"/>
              <a:gd name="connsiteY11" fmla="*/ 942167 h 1824291"/>
              <a:gd name="connsiteX12" fmla="*/ 395306 w 1577995"/>
              <a:gd name="connsiteY12" fmla="*/ 345010 h 1824291"/>
              <a:gd name="connsiteX0" fmla="*/ 395306 w 1577995"/>
              <a:gd name="connsiteY0" fmla="*/ 169322 h 1648603"/>
              <a:gd name="connsiteX1" fmla="*/ 796418 w 1577995"/>
              <a:gd name="connsiteY1" fmla="*/ 265891 h 1648603"/>
              <a:gd name="connsiteX2" fmla="*/ 783799 w 1577995"/>
              <a:gd name="connsiteY2" fmla="*/ 38117 h 1648603"/>
              <a:gd name="connsiteX3" fmla="*/ 866921 w 1577995"/>
              <a:gd name="connsiteY3" fmla="*/ 41005 h 1648603"/>
              <a:gd name="connsiteX4" fmla="*/ 1331664 w 1577995"/>
              <a:gd name="connsiteY4" fmla="*/ 337328 h 1648603"/>
              <a:gd name="connsiteX5" fmla="*/ 1532751 w 1577995"/>
              <a:gd name="connsiteY5" fmla="*/ 538415 h 1648603"/>
              <a:gd name="connsiteX6" fmla="*/ 1577995 w 1577995"/>
              <a:gd name="connsiteY6" fmla="*/ 783148 h 1648603"/>
              <a:gd name="connsiteX7" fmla="*/ 1459479 w 1577995"/>
              <a:gd name="connsiteY7" fmla="*/ 1284688 h 1648603"/>
              <a:gd name="connsiteX8" fmla="*/ 1012576 w 1577995"/>
              <a:gd name="connsiteY8" fmla="*/ 1648603 h 1648603"/>
              <a:gd name="connsiteX9" fmla="*/ 724465 w 1577995"/>
              <a:gd name="connsiteY9" fmla="*/ 1554563 h 1648603"/>
              <a:gd name="connsiteX10" fmla="*/ 454312 w 1577995"/>
              <a:gd name="connsiteY10" fmla="*/ 1600978 h 1648603"/>
              <a:gd name="connsiteX11" fmla="*/ 19 w 1577995"/>
              <a:gd name="connsiteY11" fmla="*/ 766479 h 1648603"/>
              <a:gd name="connsiteX12" fmla="*/ 395306 w 1577995"/>
              <a:gd name="connsiteY12" fmla="*/ 169322 h 1648603"/>
              <a:gd name="connsiteX0" fmla="*/ 395306 w 1577995"/>
              <a:gd name="connsiteY0" fmla="*/ 189693 h 1668974"/>
              <a:gd name="connsiteX1" fmla="*/ 796418 w 1577995"/>
              <a:gd name="connsiteY1" fmla="*/ 286262 h 1668974"/>
              <a:gd name="connsiteX2" fmla="*/ 783799 w 1577995"/>
              <a:gd name="connsiteY2" fmla="*/ 58488 h 1668974"/>
              <a:gd name="connsiteX3" fmla="*/ 866921 w 1577995"/>
              <a:gd name="connsiteY3" fmla="*/ 61376 h 1668974"/>
              <a:gd name="connsiteX4" fmla="*/ 1331664 w 1577995"/>
              <a:gd name="connsiteY4" fmla="*/ 357699 h 1668974"/>
              <a:gd name="connsiteX5" fmla="*/ 1532751 w 1577995"/>
              <a:gd name="connsiteY5" fmla="*/ 558786 h 1668974"/>
              <a:gd name="connsiteX6" fmla="*/ 1577995 w 1577995"/>
              <a:gd name="connsiteY6" fmla="*/ 803519 h 1668974"/>
              <a:gd name="connsiteX7" fmla="*/ 1459479 w 1577995"/>
              <a:gd name="connsiteY7" fmla="*/ 1305059 h 1668974"/>
              <a:gd name="connsiteX8" fmla="*/ 1012576 w 1577995"/>
              <a:gd name="connsiteY8" fmla="*/ 1668974 h 1668974"/>
              <a:gd name="connsiteX9" fmla="*/ 724465 w 1577995"/>
              <a:gd name="connsiteY9" fmla="*/ 1574934 h 1668974"/>
              <a:gd name="connsiteX10" fmla="*/ 454312 w 1577995"/>
              <a:gd name="connsiteY10" fmla="*/ 1621349 h 1668974"/>
              <a:gd name="connsiteX11" fmla="*/ 19 w 1577995"/>
              <a:gd name="connsiteY11" fmla="*/ 786850 h 1668974"/>
              <a:gd name="connsiteX12" fmla="*/ 395306 w 1577995"/>
              <a:gd name="connsiteY12" fmla="*/ 189693 h 1668974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1331664 w 1577995"/>
              <a:gd name="connsiteY4" fmla="*/ 299211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532751 w 1577995"/>
              <a:gd name="connsiteY5" fmla="*/ 500298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  <a:gd name="connsiteX0" fmla="*/ 395306 w 1577995"/>
              <a:gd name="connsiteY0" fmla="*/ 131205 h 1610486"/>
              <a:gd name="connsiteX1" fmla="*/ 796418 w 1577995"/>
              <a:gd name="connsiteY1" fmla="*/ 227774 h 1610486"/>
              <a:gd name="connsiteX2" fmla="*/ 783799 w 1577995"/>
              <a:gd name="connsiteY2" fmla="*/ 0 h 1610486"/>
              <a:gd name="connsiteX3" fmla="*/ 866921 w 1577995"/>
              <a:gd name="connsiteY3" fmla="*/ 2888 h 1610486"/>
              <a:gd name="connsiteX4" fmla="*/ 836364 w 1577995"/>
              <a:gd name="connsiteY4" fmla="*/ 225393 h 1610486"/>
              <a:gd name="connsiteX5" fmla="*/ 1225570 w 1577995"/>
              <a:gd name="connsiteY5" fmla="*/ 147873 h 1610486"/>
              <a:gd name="connsiteX6" fmla="*/ 1577995 w 1577995"/>
              <a:gd name="connsiteY6" fmla="*/ 745031 h 1610486"/>
              <a:gd name="connsiteX7" fmla="*/ 1459479 w 1577995"/>
              <a:gd name="connsiteY7" fmla="*/ 1246571 h 1610486"/>
              <a:gd name="connsiteX8" fmla="*/ 1012576 w 1577995"/>
              <a:gd name="connsiteY8" fmla="*/ 1610486 h 1610486"/>
              <a:gd name="connsiteX9" fmla="*/ 724465 w 1577995"/>
              <a:gd name="connsiteY9" fmla="*/ 1516446 h 1610486"/>
              <a:gd name="connsiteX10" fmla="*/ 454312 w 1577995"/>
              <a:gd name="connsiteY10" fmla="*/ 1562861 h 1610486"/>
              <a:gd name="connsiteX11" fmla="*/ 19 w 1577995"/>
              <a:gd name="connsiteY11" fmla="*/ 728362 h 1610486"/>
              <a:gd name="connsiteX12" fmla="*/ 395306 w 1577995"/>
              <a:gd name="connsiteY12" fmla="*/ 131205 h 161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7995" h="1610486">
                <a:moveTo>
                  <a:pt x="395306" y="131205"/>
                </a:moveTo>
                <a:cubicBezTo>
                  <a:pt x="638193" y="113016"/>
                  <a:pt x="685361" y="227774"/>
                  <a:pt x="796418" y="227774"/>
                </a:cubicBezTo>
                <a:cubicBezTo>
                  <a:pt x="787449" y="101842"/>
                  <a:pt x="791975" y="116406"/>
                  <a:pt x="783799" y="0"/>
                </a:cubicBezTo>
                <a:lnTo>
                  <a:pt x="866921" y="2888"/>
                </a:lnTo>
                <a:cubicBezTo>
                  <a:pt x="831335" y="273112"/>
                  <a:pt x="857662" y="64707"/>
                  <a:pt x="836364" y="225393"/>
                </a:cubicBezTo>
                <a:cubicBezTo>
                  <a:pt x="947421" y="225393"/>
                  <a:pt x="925532" y="132066"/>
                  <a:pt x="1225570" y="147873"/>
                </a:cubicBezTo>
                <a:cubicBezTo>
                  <a:pt x="1507351" y="173888"/>
                  <a:pt x="1572439" y="573760"/>
                  <a:pt x="1577995" y="745031"/>
                </a:cubicBezTo>
                <a:cubicBezTo>
                  <a:pt x="1568561" y="958311"/>
                  <a:pt x="1534666" y="1055496"/>
                  <a:pt x="1459479" y="1246571"/>
                </a:cubicBezTo>
                <a:cubicBezTo>
                  <a:pt x="1358100" y="1442407"/>
                  <a:pt x="1254538" y="1594876"/>
                  <a:pt x="1012576" y="1610486"/>
                </a:cubicBezTo>
                <a:cubicBezTo>
                  <a:pt x="795889" y="1595808"/>
                  <a:pt x="948296" y="1585893"/>
                  <a:pt x="724465" y="1516446"/>
                </a:cubicBezTo>
                <a:cubicBezTo>
                  <a:pt x="558214" y="1517630"/>
                  <a:pt x="680094" y="1523576"/>
                  <a:pt x="454312" y="1562861"/>
                </a:cubicBezTo>
                <a:cubicBezTo>
                  <a:pt x="202762" y="1586672"/>
                  <a:pt x="19" y="1015631"/>
                  <a:pt x="19" y="728362"/>
                </a:cubicBezTo>
                <a:cubicBezTo>
                  <a:pt x="-1569" y="555503"/>
                  <a:pt x="92094" y="161190"/>
                  <a:pt x="395306" y="131205"/>
                </a:cubicBezTo>
                <a:close/>
              </a:path>
            </a:pathLst>
          </a:custGeom>
          <a:solidFill>
            <a:srgbClr val="FFD5E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44000" rIns="144000" anchor="ctr"/>
          <a:lstStyle/>
          <a:p>
            <a:pPr algn="ctr">
              <a:defRPr/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5" name="正方形/長方形 224">
            <a:extLst>
              <a:ext uri="{FF2B5EF4-FFF2-40B4-BE49-F238E27FC236}">
                <a16:creationId xmlns:a16="http://schemas.microsoft.com/office/drawing/2014/main" id="{28947125-A0DC-D2DE-DF88-A847220F5055}"/>
              </a:ext>
            </a:extLst>
          </p:cNvPr>
          <p:cNvSpPr/>
          <p:nvPr/>
        </p:nvSpPr>
        <p:spPr>
          <a:xfrm>
            <a:off x="11583988" y="400050"/>
            <a:ext cx="944562" cy="354013"/>
          </a:xfrm>
          <a:prstGeom prst="rect">
            <a:avLst/>
          </a:prstGeom>
          <a:solidFill>
            <a:srgbClr val="FDFEC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4866</TotalTime>
  <Words>19</Words>
  <Application>Microsoft Office PowerPoint</Application>
  <PresentationFormat>A3 297x420 mm</PresentationFormat>
  <Paragraphs>2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  <vt:variant>
        <vt:lpstr>目的別スライド ショー</vt:lpstr>
      </vt:variant>
      <vt:variant>
        <vt:i4>1</vt:i4>
      </vt:variant>
    </vt:vector>
  </HeadingPairs>
  <TitlesOfParts>
    <vt:vector size="7" baseType="lpstr">
      <vt:lpstr>Arial</vt:lpstr>
      <vt:lpstr>ＭＳ Ｐゴシック</vt:lpstr>
      <vt:lpstr>Calibri</vt:lpstr>
      <vt:lpstr>Meiryo UI</vt:lpstr>
      <vt:lpstr>1_Office テーマ</vt:lpstr>
      <vt:lpstr>PowerPoint プレゼンテーション</vt:lpstr>
      <vt:lpstr>配布資料</vt:lpstr>
    </vt:vector>
  </TitlesOfParts>
  <Company>大学評価・学位授与機構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Kayoko Kurita</dc:creator>
  <cp:lastModifiedBy>栗田　佳代子</cp:lastModifiedBy>
  <cp:revision>130</cp:revision>
  <cp:lastPrinted>2015-07-12T04:41:08Z</cp:lastPrinted>
  <dcterms:created xsi:type="dcterms:W3CDTF">2009-07-06T03:42:20Z</dcterms:created>
  <dcterms:modified xsi:type="dcterms:W3CDTF">2022-05-21T05:05:06Z</dcterms:modified>
</cp:coreProperties>
</file>